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3" r:id="rId1"/>
    <p:sldMasterId id="2147483704" r:id="rId2"/>
    <p:sldMasterId id="2147483705" r:id="rId3"/>
    <p:sldMasterId id="2147483706" r:id="rId4"/>
    <p:sldMasterId id="2147483707" r:id="rId5"/>
  </p:sldMasterIdLst>
  <p:notesMasterIdLst>
    <p:notesMasterId r:id="rId26"/>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x="9144000" cy="6858000" type="screen4x3"/>
  <p:notesSz cx="6858000" cy="9144000"/>
  <p:embeddedFontLst>
    <p:embeddedFont>
      <p:font typeface="Shadows Into Light" charset="0"/>
      <p:regular r:id="rId27"/>
    </p:embeddedFont>
    <p:embeddedFont>
      <p:font typeface="Quicksand" charset="0"/>
      <p:regular r:id="rId28"/>
      <p:bold r:id="rId29"/>
    </p:embeddedFont>
    <p:embeddedFont>
      <p:font typeface="Questrial" charset="0"/>
      <p:regular r:id="rId30"/>
    </p:embeddedFont>
    <p:embeddedFont>
      <p:font typeface="Calibri" pitchFamily="34" charset="0"/>
      <p:regular r:id="rId31"/>
      <p:bold r:id="rId32"/>
      <p:italic r:id="rId33"/>
      <p:boldItalic r:id="rId34"/>
    </p:embeddedFont>
    <p:embeddedFont>
      <p:font typeface="Galdeano" charset="0"/>
      <p:regular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1" d="100"/>
          <a:sy n="71" d="100"/>
        </p:scale>
        <p:origin x="-1786" y="-355"/>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font" Target="fonts/font8.fntdata"/><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7.fntdata"/><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6.fntdata"/><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font" Target="fonts/font2.fntdata"/><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5.fntdata"/><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799" cy="4572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2" y="0"/>
            <a:ext cx="2971799" cy="4572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799" cy="457200"/>
          </a:xfrm>
          <a:prstGeom prst="rect">
            <a:avLst/>
          </a:prstGeom>
          <a:noFill/>
          <a:ln>
            <a:noFill/>
          </a:ln>
        </p:spPr>
        <p:txBody>
          <a:bodyPr spcFirstLastPara="1" wrap="square" lIns="91425" tIns="91425" rIns="91425" bIns="91425" anchor="b"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Calibri"/>
              <a:buNone/>
            </a:pPr>
            <a:fld id="{00000000-1234-1234-1234-123412341234}" type="slidenum">
              <a:rPr lang="es-ES"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7906876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6" name="Google Shape;356;p4: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Arial"/>
              <a:buNone/>
            </a:pPr>
            <a:endParaRPr sz="1200" b="0" i="0" u="none" strike="noStrike" cap="none">
              <a:solidFill>
                <a:schemeClr val="dk1"/>
              </a:solidFill>
              <a:latin typeface="Arial"/>
              <a:ea typeface="Arial"/>
              <a:cs typeface="Arial"/>
              <a:sym typeface="Arial"/>
            </a:endParaRPr>
          </a:p>
        </p:txBody>
      </p:sp>
      <p:sp>
        <p:nvSpPr>
          <p:cNvPr id="357" name="Google Shape;357;p4:notes"/>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Font typeface="Arial"/>
              <a:buNone/>
            </a:pPr>
            <a:fld id="{00000000-1234-1234-1234-123412341234}" type="slidenum">
              <a:rPr lang="es-ES" sz="1400" b="0" i="0" u="none" strike="noStrike" cap="none">
                <a:solidFill>
                  <a:srgbClr val="000000"/>
                </a:solidFill>
                <a:latin typeface="Arial"/>
                <a:ea typeface="Arial"/>
                <a:cs typeface="Arial"/>
                <a:sym typeface="Arial"/>
              </a:rPr>
              <a:t>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6" name="Google Shape;456;p11: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Arial"/>
              <a:buNone/>
            </a:pPr>
            <a:endParaRPr sz="1200" b="0" i="0" u="none" strike="noStrike" cap="none">
              <a:solidFill>
                <a:schemeClr val="dk1"/>
              </a:solidFill>
              <a:latin typeface="Arial"/>
              <a:ea typeface="Arial"/>
              <a:cs typeface="Arial"/>
              <a:sym typeface="Arial"/>
            </a:endParaRPr>
          </a:p>
        </p:txBody>
      </p:sp>
      <p:sp>
        <p:nvSpPr>
          <p:cNvPr id="457" name="Google Shape;457;p11:notes"/>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Font typeface="Arial"/>
              <a:buNone/>
            </a:pPr>
            <a:fld id="{00000000-1234-1234-1234-123412341234}" type="slidenum">
              <a:rPr lang="es-ES" sz="1400" b="0" i="0" u="none" strike="noStrike" cap="none">
                <a:solidFill>
                  <a:srgbClr val="000000"/>
                </a:solidFill>
                <a:latin typeface="Arial"/>
                <a:ea typeface="Arial"/>
                <a:cs typeface="Arial"/>
                <a:sym typeface="Arial"/>
              </a:rPr>
              <a:t>10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20fdb166af6b0ca_0: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7" name="Google Shape;467;g20fdb166af6b0ca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410d62c02cf2b85d_32: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410d62c02cf2b85d_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410d62c02cf2b85d_71: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2" name="Google Shape;492;g410d62c02cf2b85d_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410d62c02cf2b85d_1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 name="Google Shape;504;g410d62c02cf2b85d_10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12a7cb0b73ec5a3b_35: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0" name="Google Shape;520;g12a7cb0b73ec5a3b_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62f49d1e52dcdf4f_9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Arial"/>
              <a:buNone/>
            </a:pPr>
            <a:endParaRPr sz="1200" b="0" i="0" u="none" strike="noStrike" cap="none">
              <a:solidFill>
                <a:schemeClr val="dk1"/>
              </a:solidFill>
              <a:latin typeface="Arial"/>
              <a:ea typeface="Arial"/>
              <a:cs typeface="Arial"/>
              <a:sym typeface="Arial"/>
            </a:endParaRPr>
          </a:p>
        </p:txBody>
      </p:sp>
      <p:sp>
        <p:nvSpPr>
          <p:cNvPr id="529" name="Google Shape;529;g62f49d1e52dcdf4f_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6f57c5b63d007a18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2" name="Google Shape;542;g6f57c5b63d007a18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Arial"/>
              <a:buNone/>
            </a:pPr>
            <a:endParaRPr sz="1200" b="0" i="0" u="none" strike="noStrike" cap="none">
              <a:solidFill>
                <a:schemeClr val="dk1"/>
              </a:solidFill>
              <a:latin typeface="Arial"/>
              <a:ea typeface="Arial"/>
              <a:cs typeface="Arial"/>
              <a:sym typeface="Arial"/>
            </a:endParaRPr>
          </a:p>
        </p:txBody>
      </p:sp>
      <p:sp>
        <p:nvSpPr>
          <p:cNvPr id="543" name="Google Shape;543;g6f57c5b63d007a18_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Font typeface="Arial"/>
              <a:buNone/>
            </a:pPr>
            <a:fld id="{00000000-1234-1234-1234-123412341234}" type="slidenum">
              <a:rPr lang="es-ES" sz="1400" b="0" i="0" u="none" strike="noStrike" cap="none">
                <a:solidFill>
                  <a:srgbClr val="000000"/>
                </a:solidFill>
                <a:latin typeface="Arial"/>
                <a:ea typeface="Arial"/>
                <a:cs typeface="Arial"/>
                <a:sym typeface="Arial"/>
              </a:rPr>
              <a:t>17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6f57c5b63d007a18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1" name="Google Shape;551;g6f57c5b63d007a18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52" name="Google Shape;552;g6f57c5b63d007a18_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s-E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g604ac253481e246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59" name="Google Shape;559;g604ac253481e246_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40f56c9e55f07b59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7" name="Google Shape;367;g40f56c9e55f07b59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Arial"/>
              <a:buNone/>
            </a:pPr>
            <a:endParaRPr sz="1200" b="0" i="0" u="none" strike="noStrike" cap="none">
              <a:solidFill>
                <a:schemeClr val="dk1"/>
              </a:solidFill>
              <a:latin typeface="Arial"/>
              <a:ea typeface="Arial"/>
              <a:cs typeface="Arial"/>
              <a:sym typeface="Arial"/>
            </a:endParaRPr>
          </a:p>
        </p:txBody>
      </p:sp>
      <p:sp>
        <p:nvSpPr>
          <p:cNvPr id="368" name="Google Shape;368;g40f56c9e55f07b59_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Font typeface="Arial"/>
              <a:buNone/>
            </a:pPr>
            <a:fld id="{00000000-1234-1234-1234-123412341234}" type="slidenum">
              <a:rPr lang="es-ES" sz="1400" b="0" i="0" u="none" strike="noStrike" cap="none">
                <a:solidFill>
                  <a:srgbClr val="000000"/>
                </a:solidFill>
                <a:latin typeface="Arial"/>
                <a:ea typeface="Arial"/>
                <a:cs typeface="Arial"/>
                <a:sym typeface="Arial"/>
              </a:rPr>
              <a:t>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p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Font typeface="Arial"/>
              <a:buNone/>
            </a:pPr>
            <a:endParaRPr sz="1200" b="0" i="0" u="none" strike="noStrike" cap="none">
              <a:solidFill>
                <a:schemeClr val="dk1"/>
              </a:solidFill>
              <a:latin typeface="Arial"/>
              <a:ea typeface="Arial"/>
              <a:cs typeface="Arial"/>
              <a:sym typeface="Arial"/>
            </a:endParaRPr>
          </a:p>
        </p:txBody>
      </p:sp>
      <p:sp>
        <p:nvSpPr>
          <p:cNvPr id="573" name="Google Shape;573;p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21d6182aab_2_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 name="Google Shape;379;g21d6182aab_2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0" name="Google Shape;380;g21d6182aab_2_37:notes"/>
          <p:cNvSpPr txBox="1">
            <a:spLocks noGrp="1"/>
          </p:cNvSpPr>
          <p:nvPr>
            <p:ph type="sldNum" idx="12"/>
          </p:nvPr>
        </p:nvSpPr>
        <p:spPr>
          <a:xfrm>
            <a:off x="3884612"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Font typeface="Calibri"/>
              <a:buNone/>
            </a:pPr>
            <a:fld id="{00000000-1234-1234-1234-123412341234}" type="slidenum">
              <a:rPr lang="es-E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1a5e37a9482aab7f_1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1a5e37a9482aab7f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9" name="Google Shape;389;g1a5e37a9482aab7f_113:notes"/>
          <p:cNvSpPr txBox="1">
            <a:spLocks noGrp="1"/>
          </p:cNvSpPr>
          <p:nvPr>
            <p:ph type="sldNum" idx="12"/>
          </p:nvPr>
        </p:nvSpPr>
        <p:spPr>
          <a:xfrm>
            <a:off x="3884612"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Font typeface="Calibri"/>
              <a:buNone/>
            </a:pPr>
            <a:fld id="{00000000-1234-1234-1234-123412341234}" type="slidenum">
              <a:rPr lang="es-E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92724c12bb65e8d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9" name="Google Shape;399;g92724c12bb65e8d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7ebfe68eb3ecb8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 name="Google Shape;411;g7ebfe68eb3ecb8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2" name="Google Shape;412;g7ebfe68eb3ecb81_0:notes"/>
          <p:cNvSpPr txBox="1">
            <a:spLocks noGrp="1"/>
          </p:cNvSpPr>
          <p:nvPr>
            <p:ph type="sldNum" idx="12"/>
          </p:nvPr>
        </p:nvSpPr>
        <p:spPr>
          <a:xfrm>
            <a:off x="3884612"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E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7ebfe68eb3ecb81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7ebfe68eb3ecb8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1" name="Google Shape;421;g7ebfe68eb3ecb81_6:notes"/>
          <p:cNvSpPr txBox="1">
            <a:spLocks noGrp="1"/>
          </p:cNvSpPr>
          <p:nvPr>
            <p:ph type="sldNum" idx="12"/>
          </p:nvPr>
        </p:nvSpPr>
        <p:spPr>
          <a:xfrm>
            <a:off x="3884612"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Font typeface="Calibri"/>
              <a:buNone/>
            </a:pPr>
            <a:fld id="{00000000-1234-1234-1234-123412341234}" type="slidenum">
              <a:rPr lang="es-E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7ebfe68eb3ecb81_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 name="Google Shape;431;g7ebfe68eb3ecb81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2" name="Google Shape;432;g7ebfe68eb3ecb81_1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s-E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7ebfe68eb3ecb81_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7ebfe68eb3ecb81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4" name="Google Shape;444;g7ebfe68eb3ecb81_2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s-E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15"/>
        <p:cNvGrpSpPr/>
        <p:nvPr/>
      </p:nvGrpSpPr>
      <p:grpSpPr>
        <a:xfrm>
          <a:off x="0" y="0"/>
          <a:ext cx="0" cy="0"/>
          <a:chOff x="0" y="0"/>
          <a:chExt cx="0" cy="0"/>
        </a:xfrm>
      </p:grpSpPr>
      <p:sp>
        <p:nvSpPr>
          <p:cNvPr id="16" name="Google Shape;16;p2"/>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7" name="Google Shape;17;p2"/>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8" name="Google Shape;18;p2"/>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1pPr>
            <a:lvl2pPr marL="0" marR="0" lvl="1"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2pPr>
            <a:lvl3pPr marL="0" marR="0" lvl="2"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3pPr>
            <a:lvl4pPr marL="0" marR="0" lvl="3"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4pPr>
            <a:lvl5pPr marL="0" marR="0" lvl="4"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5pPr>
            <a:lvl6pPr marL="0" marR="0" lvl="5"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6pPr>
            <a:lvl7pPr marL="0" marR="0" lvl="6"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7pPr>
            <a:lvl8pPr marL="0" marR="0" lvl="7"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8pPr>
            <a:lvl9pPr marL="0" marR="0" lvl="8"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chemeClr val="dk1"/>
              </a:buClr>
              <a:buSzPts val="1400"/>
              <a:buFont typeface="Helvetica Neue"/>
              <a:buNone/>
              <a:defRPr sz="1400" b="0" i="0" u="none" strike="noStrike" cap="none">
                <a:solidFill>
                  <a:srgbClr val="000000"/>
                </a:solidFill>
                <a:latin typeface="Arial"/>
                <a:ea typeface="Arial"/>
                <a:cs typeface="Arial"/>
                <a:sym typeface="Arial"/>
              </a:defRPr>
            </a:lvl1pPr>
            <a:lvl2pPr marL="0" marR="0" lvl="1" indent="0" algn="l" rtl="0">
              <a:spcBef>
                <a:spcPts val="0"/>
              </a:spcBef>
              <a:spcAft>
                <a:spcPts val="0"/>
              </a:spcAft>
              <a:buSzPts val="1400"/>
              <a:buNone/>
              <a:defRPr sz="1800"/>
            </a:lvl2pPr>
            <a:lvl3pPr marL="0" marR="0" lvl="2" indent="0" algn="l" rtl="0">
              <a:spcBef>
                <a:spcPts val="0"/>
              </a:spcBef>
              <a:spcAft>
                <a:spcPts val="0"/>
              </a:spcAft>
              <a:buSzPts val="1400"/>
              <a:buNone/>
              <a:defRPr sz="1800"/>
            </a:lvl3pPr>
            <a:lvl4pPr marL="0" marR="0" lvl="3" indent="0" algn="l" rtl="0">
              <a:spcBef>
                <a:spcPts val="0"/>
              </a:spcBef>
              <a:spcAft>
                <a:spcPts val="0"/>
              </a:spcAft>
              <a:buSzPts val="1400"/>
              <a:buNone/>
              <a:defRPr sz="1800"/>
            </a:lvl4pPr>
            <a:lvl5pPr marL="0" marR="0" lvl="4" indent="0" algn="l" rtl="0">
              <a:spcBef>
                <a:spcPts val="0"/>
              </a:spcBef>
              <a:spcAft>
                <a:spcPts val="0"/>
              </a:spcAft>
              <a:buSzPts val="1400"/>
              <a:buNone/>
              <a:defRPr sz="1800"/>
            </a:lvl5pPr>
            <a:lvl6pPr marL="0" marR="0" lvl="5" indent="0" algn="l" rtl="0">
              <a:spcBef>
                <a:spcPts val="0"/>
              </a:spcBef>
              <a:spcAft>
                <a:spcPts val="0"/>
              </a:spcAft>
              <a:buSzPts val="1400"/>
              <a:buNone/>
              <a:defRPr sz="1800"/>
            </a:lvl6pPr>
            <a:lvl7pPr marL="0" marR="0" lvl="6" indent="0" algn="l" rtl="0">
              <a:spcBef>
                <a:spcPts val="0"/>
              </a:spcBef>
              <a:spcAft>
                <a:spcPts val="0"/>
              </a:spcAft>
              <a:buSzPts val="1400"/>
              <a:buNone/>
              <a:defRPr sz="1800"/>
            </a:lvl7pPr>
            <a:lvl8pPr marL="0" marR="0" lvl="7" indent="0" algn="l" rtl="0">
              <a:spcBef>
                <a:spcPts val="0"/>
              </a:spcBef>
              <a:spcAft>
                <a:spcPts val="0"/>
              </a:spcAft>
              <a:buSzPts val="1400"/>
              <a:buNone/>
              <a:defRPr sz="1800"/>
            </a:lvl8pPr>
            <a:lvl9pPr marL="0" marR="0" lvl="8" indent="0" algn="l" rtl="0">
              <a:spcBef>
                <a:spcPts val="0"/>
              </a:spcBef>
              <a:spcAft>
                <a:spcPts val="0"/>
              </a:spcAft>
              <a:buSzPts val="1400"/>
              <a:buNone/>
              <a:defRPr sz="1800"/>
            </a:lvl9pPr>
          </a:lstStyle>
          <a:p>
            <a:endParaRPr/>
          </a:p>
        </p:txBody>
      </p:sp>
      <p:sp>
        <p:nvSpPr>
          <p:cNvPr id="74" name="Google Shape;74;p11"/>
          <p:cNvSpPr txBox="1">
            <a:spLocks noGrp="1"/>
          </p:cNvSpPr>
          <p:nvPr>
            <p:ph type="body" idx="1"/>
          </p:nvPr>
        </p:nvSpPr>
        <p:spPr>
          <a:xfrm rot="5400000">
            <a:off x="2309018" y="-251618"/>
            <a:ext cx="4525963" cy="82296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00000"/>
              </a:lnSpc>
              <a:spcBef>
                <a:spcPts val="64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1pPr>
            <a:lvl2pPr marL="914400" marR="0" lvl="1" indent="-317500" algn="l" rtl="0">
              <a:lnSpc>
                <a:spcPct val="100000"/>
              </a:lnSpc>
              <a:spcBef>
                <a:spcPts val="56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48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75" name="Google Shape;75;p11"/>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76" name="Google Shape;76;p11"/>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77" name="Google Shape;77;p11"/>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1pPr>
            <a:lvl2pPr marL="0" marR="0" lvl="1"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2pPr>
            <a:lvl3pPr marL="0" marR="0" lvl="2"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3pPr>
            <a:lvl4pPr marL="0" marR="0" lvl="3"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4pPr>
            <a:lvl5pPr marL="0" marR="0" lvl="4"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5pPr>
            <a:lvl6pPr marL="0" marR="0" lvl="5"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6pPr>
            <a:lvl7pPr marL="0" marR="0" lvl="6"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7pPr>
            <a:lvl8pPr marL="0" marR="0" lvl="7"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8pPr>
            <a:lvl9pPr marL="0" marR="0" lvl="8"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4732337" y="2171700"/>
            <a:ext cx="5851525" cy="2057400"/>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chemeClr val="dk1"/>
              </a:buClr>
              <a:buSzPts val="1400"/>
              <a:buFont typeface="Helvetica Neue"/>
              <a:buNone/>
              <a:defRPr sz="1400" b="0" i="0" u="none" strike="noStrike" cap="none">
                <a:solidFill>
                  <a:srgbClr val="000000"/>
                </a:solidFill>
                <a:latin typeface="Arial"/>
                <a:ea typeface="Arial"/>
                <a:cs typeface="Arial"/>
                <a:sym typeface="Arial"/>
              </a:defRPr>
            </a:lvl1pPr>
            <a:lvl2pPr marL="0" marR="0" lvl="1" indent="0" algn="l" rtl="0">
              <a:spcBef>
                <a:spcPts val="0"/>
              </a:spcBef>
              <a:spcAft>
                <a:spcPts val="0"/>
              </a:spcAft>
              <a:buSzPts val="1400"/>
              <a:buNone/>
              <a:defRPr sz="1800"/>
            </a:lvl2pPr>
            <a:lvl3pPr marL="0" marR="0" lvl="2" indent="0" algn="l" rtl="0">
              <a:spcBef>
                <a:spcPts val="0"/>
              </a:spcBef>
              <a:spcAft>
                <a:spcPts val="0"/>
              </a:spcAft>
              <a:buSzPts val="1400"/>
              <a:buNone/>
              <a:defRPr sz="1800"/>
            </a:lvl3pPr>
            <a:lvl4pPr marL="0" marR="0" lvl="3" indent="0" algn="l" rtl="0">
              <a:spcBef>
                <a:spcPts val="0"/>
              </a:spcBef>
              <a:spcAft>
                <a:spcPts val="0"/>
              </a:spcAft>
              <a:buSzPts val="1400"/>
              <a:buNone/>
              <a:defRPr sz="1800"/>
            </a:lvl4pPr>
            <a:lvl5pPr marL="0" marR="0" lvl="4" indent="0" algn="l" rtl="0">
              <a:spcBef>
                <a:spcPts val="0"/>
              </a:spcBef>
              <a:spcAft>
                <a:spcPts val="0"/>
              </a:spcAft>
              <a:buSzPts val="1400"/>
              <a:buNone/>
              <a:defRPr sz="1800"/>
            </a:lvl5pPr>
            <a:lvl6pPr marL="0" marR="0" lvl="5" indent="0" algn="l" rtl="0">
              <a:spcBef>
                <a:spcPts val="0"/>
              </a:spcBef>
              <a:spcAft>
                <a:spcPts val="0"/>
              </a:spcAft>
              <a:buSzPts val="1400"/>
              <a:buNone/>
              <a:defRPr sz="1800"/>
            </a:lvl6pPr>
            <a:lvl7pPr marL="0" marR="0" lvl="6" indent="0" algn="l" rtl="0">
              <a:spcBef>
                <a:spcPts val="0"/>
              </a:spcBef>
              <a:spcAft>
                <a:spcPts val="0"/>
              </a:spcAft>
              <a:buSzPts val="1400"/>
              <a:buNone/>
              <a:defRPr sz="1800"/>
            </a:lvl7pPr>
            <a:lvl8pPr marL="0" marR="0" lvl="7" indent="0" algn="l" rtl="0">
              <a:spcBef>
                <a:spcPts val="0"/>
              </a:spcBef>
              <a:spcAft>
                <a:spcPts val="0"/>
              </a:spcAft>
              <a:buSzPts val="1400"/>
              <a:buNone/>
              <a:defRPr sz="1800"/>
            </a:lvl8pPr>
            <a:lvl9pPr marL="0" marR="0" lvl="8" indent="0" algn="l" rtl="0">
              <a:spcBef>
                <a:spcPts val="0"/>
              </a:spcBef>
              <a:spcAft>
                <a:spcPts val="0"/>
              </a:spcAft>
              <a:buSzPts val="1400"/>
              <a:buNone/>
              <a:defRPr sz="1800"/>
            </a:lvl9pPr>
          </a:lstStyle>
          <a:p>
            <a:endParaRPr/>
          </a:p>
        </p:txBody>
      </p:sp>
      <p:sp>
        <p:nvSpPr>
          <p:cNvPr id="80" name="Google Shape;80;p12"/>
          <p:cNvSpPr txBox="1">
            <a:spLocks noGrp="1"/>
          </p:cNvSpPr>
          <p:nvPr>
            <p:ph type="body" idx="1"/>
          </p:nvPr>
        </p:nvSpPr>
        <p:spPr>
          <a:xfrm rot="5400000">
            <a:off x="541337" y="190500"/>
            <a:ext cx="5851525" cy="6019799"/>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00000"/>
              </a:lnSpc>
              <a:spcBef>
                <a:spcPts val="64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1pPr>
            <a:lvl2pPr marL="914400" marR="0" lvl="1" indent="-317500" algn="l" rtl="0">
              <a:lnSpc>
                <a:spcPct val="100000"/>
              </a:lnSpc>
              <a:spcBef>
                <a:spcPts val="56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48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81" name="Google Shape;81;p12"/>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82" name="Google Shape;82;p12"/>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83" name="Google Shape;83;p12"/>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1pPr>
            <a:lvl2pPr marL="0" marR="0" lvl="1"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2pPr>
            <a:lvl3pPr marL="0" marR="0" lvl="2"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3pPr>
            <a:lvl4pPr marL="0" marR="0" lvl="3"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4pPr>
            <a:lvl5pPr marL="0" marR="0" lvl="4"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5pPr>
            <a:lvl6pPr marL="0" marR="0" lvl="5"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6pPr>
            <a:lvl7pPr marL="0" marR="0" lvl="6"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7pPr>
            <a:lvl8pPr marL="0" marR="0" lvl="7"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8pPr>
            <a:lvl9pPr marL="0" marR="0" lvl="8"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90"/>
        <p:cNvGrpSpPr/>
        <p:nvPr/>
      </p:nvGrpSpPr>
      <p:grpSpPr>
        <a:xfrm>
          <a:off x="0" y="0"/>
          <a:ext cx="0" cy="0"/>
          <a:chOff x="0" y="0"/>
          <a:chExt cx="0" cy="0"/>
        </a:xfrm>
      </p:grpSpPr>
      <p:sp>
        <p:nvSpPr>
          <p:cNvPr id="91" name="Google Shape;91;p14"/>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92" name="Google Shape;92;p14"/>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93" name="Google Shape;93;p1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1pPr>
            <a:lvl2pPr marL="0" marR="0" lvl="1"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2pPr>
            <a:lvl3pPr marL="0" marR="0" lvl="2"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3pPr>
            <a:lvl4pPr marL="0" marR="0" lvl="3"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4pPr>
            <a:lvl5pPr marL="0" marR="0" lvl="4"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5pPr>
            <a:lvl6pPr marL="0" marR="0" lvl="5"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6pPr>
            <a:lvl7pPr marL="0" marR="0" lvl="6"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7pPr>
            <a:lvl8pPr marL="0" marR="0" lvl="7"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8pPr>
            <a:lvl9pPr marL="0" marR="0" lvl="8"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94"/>
        <p:cNvGrpSpPr/>
        <p:nvPr/>
      </p:nvGrpSpPr>
      <p:grpSpPr>
        <a:xfrm>
          <a:off x="0" y="0"/>
          <a:ext cx="0" cy="0"/>
          <a:chOff x="0" y="0"/>
          <a:chExt cx="0" cy="0"/>
        </a:xfrm>
      </p:grpSpPr>
      <p:sp>
        <p:nvSpPr>
          <p:cNvPr id="95" name="Google Shape;95;p15"/>
          <p:cNvSpPr txBox="1">
            <a:spLocks noGrp="1"/>
          </p:cNvSpPr>
          <p:nvPr>
            <p:ph type="ctrTitle"/>
          </p:nvPr>
        </p:nvSpPr>
        <p:spPr>
          <a:xfrm>
            <a:off x="685800" y="2130425"/>
            <a:ext cx="7772400" cy="1470000"/>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chemeClr val="dk1"/>
              </a:buClr>
              <a:buSzPts val="1400"/>
              <a:buFont typeface="Helvetica Neue"/>
              <a:buNone/>
              <a:defRPr sz="1400" b="0" i="0" u="none" strike="noStrike" cap="none">
                <a:solidFill>
                  <a:srgbClr val="000000"/>
                </a:solidFill>
                <a:latin typeface="Arial"/>
                <a:ea typeface="Arial"/>
                <a:cs typeface="Arial"/>
                <a:sym typeface="Arial"/>
              </a:defRPr>
            </a:lvl1pPr>
            <a:lvl2pPr marL="0" marR="0" lvl="1" indent="0" algn="l" rtl="0">
              <a:spcBef>
                <a:spcPts val="0"/>
              </a:spcBef>
              <a:spcAft>
                <a:spcPts val="0"/>
              </a:spcAft>
              <a:buSzPts val="1400"/>
              <a:buNone/>
              <a:defRPr sz="1800"/>
            </a:lvl2pPr>
            <a:lvl3pPr marL="0" marR="0" lvl="2" indent="0" algn="l" rtl="0">
              <a:spcBef>
                <a:spcPts val="0"/>
              </a:spcBef>
              <a:spcAft>
                <a:spcPts val="0"/>
              </a:spcAft>
              <a:buSzPts val="1400"/>
              <a:buNone/>
              <a:defRPr sz="1800"/>
            </a:lvl3pPr>
            <a:lvl4pPr marL="0" marR="0" lvl="3" indent="0" algn="l" rtl="0">
              <a:spcBef>
                <a:spcPts val="0"/>
              </a:spcBef>
              <a:spcAft>
                <a:spcPts val="0"/>
              </a:spcAft>
              <a:buSzPts val="1400"/>
              <a:buNone/>
              <a:defRPr sz="1800"/>
            </a:lvl4pPr>
            <a:lvl5pPr marL="0" marR="0" lvl="4" indent="0" algn="l" rtl="0">
              <a:spcBef>
                <a:spcPts val="0"/>
              </a:spcBef>
              <a:spcAft>
                <a:spcPts val="0"/>
              </a:spcAft>
              <a:buSzPts val="1400"/>
              <a:buNone/>
              <a:defRPr sz="1800"/>
            </a:lvl5pPr>
            <a:lvl6pPr marL="0" marR="0" lvl="5" indent="0" algn="l" rtl="0">
              <a:spcBef>
                <a:spcPts val="0"/>
              </a:spcBef>
              <a:spcAft>
                <a:spcPts val="0"/>
              </a:spcAft>
              <a:buSzPts val="1400"/>
              <a:buNone/>
              <a:defRPr sz="1800"/>
            </a:lvl6pPr>
            <a:lvl7pPr marL="0" marR="0" lvl="6" indent="0" algn="l" rtl="0">
              <a:spcBef>
                <a:spcPts val="0"/>
              </a:spcBef>
              <a:spcAft>
                <a:spcPts val="0"/>
              </a:spcAft>
              <a:buSzPts val="1400"/>
              <a:buNone/>
              <a:defRPr sz="1800"/>
            </a:lvl7pPr>
            <a:lvl8pPr marL="0" marR="0" lvl="7" indent="0" algn="l" rtl="0">
              <a:spcBef>
                <a:spcPts val="0"/>
              </a:spcBef>
              <a:spcAft>
                <a:spcPts val="0"/>
              </a:spcAft>
              <a:buSzPts val="1400"/>
              <a:buNone/>
              <a:defRPr sz="1800"/>
            </a:lvl8pPr>
            <a:lvl9pPr marL="0" marR="0" lvl="8" indent="0" algn="l" rtl="0">
              <a:spcBef>
                <a:spcPts val="0"/>
              </a:spcBef>
              <a:spcAft>
                <a:spcPts val="0"/>
              </a:spcAft>
              <a:buSzPts val="1400"/>
              <a:buNone/>
              <a:defRPr sz="1800"/>
            </a:lvl9pPr>
          </a:lstStyle>
          <a:p>
            <a:endParaRPr/>
          </a:p>
        </p:txBody>
      </p:sp>
      <p:sp>
        <p:nvSpPr>
          <p:cNvPr id="96" name="Google Shape;96;p15"/>
          <p:cNvSpPr txBox="1">
            <a:spLocks noGrp="1"/>
          </p:cNvSpPr>
          <p:nvPr>
            <p:ph type="subTitle" idx="1"/>
          </p:nvPr>
        </p:nvSpPr>
        <p:spPr>
          <a:xfrm>
            <a:off x="1371600" y="3886200"/>
            <a:ext cx="6400800" cy="1752600"/>
          </a:xfrm>
          <a:prstGeom prst="rect">
            <a:avLst/>
          </a:prstGeom>
          <a:noFill/>
          <a:ln>
            <a:noFill/>
          </a:ln>
        </p:spPr>
        <p:txBody>
          <a:bodyPr spcFirstLastPara="1" wrap="square" lIns="91425" tIns="91425" rIns="91425" bIns="91425" anchor="t" anchorCtr="0">
            <a:noAutofit/>
          </a:bodyPr>
          <a:lstStyle>
            <a:lvl1pPr marL="0" marR="0" lvl="0" indent="0" algn="ctr" rtl="0">
              <a:lnSpc>
                <a:spcPct val="100000"/>
              </a:lnSpc>
              <a:spcBef>
                <a:spcPts val="640"/>
              </a:spcBef>
              <a:spcAft>
                <a:spcPts val="0"/>
              </a:spcAft>
              <a:buClr>
                <a:srgbClr val="888888"/>
              </a:buClr>
              <a:buSzPts val="1400"/>
              <a:buFont typeface="Arial"/>
              <a:buNone/>
              <a:defRPr sz="1400" b="0" i="0" u="none" strike="noStrike" cap="none">
                <a:solidFill>
                  <a:srgbClr val="000000"/>
                </a:solidFill>
                <a:latin typeface="Arial"/>
                <a:ea typeface="Arial"/>
                <a:cs typeface="Arial"/>
                <a:sym typeface="Arial"/>
              </a:defRPr>
            </a:lvl1pPr>
            <a:lvl2pPr marL="457200" marR="0" lvl="1" indent="0" algn="ctr" rtl="0">
              <a:lnSpc>
                <a:spcPct val="100000"/>
              </a:lnSpc>
              <a:spcBef>
                <a:spcPts val="560"/>
              </a:spcBef>
              <a:spcAft>
                <a:spcPts val="0"/>
              </a:spcAft>
              <a:buClr>
                <a:srgbClr val="888888"/>
              </a:buClr>
              <a:buSzPts val="1400"/>
              <a:buFont typeface="Arial"/>
              <a:buNone/>
              <a:defRPr sz="1400" b="0" i="0" u="none" strike="noStrike" cap="none">
                <a:solidFill>
                  <a:srgbClr val="000000"/>
                </a:solidFill>
                <a:latin typeface="Arial"/>
                <a:ea typeface="Arial"/>
                <a:cs typeface="Arial"/>
                <a:sym typeface="Arial"/>
              </a:defRPr>
            </a:lvl2pPr>
            <a:lvl3pPr marL="914400" marR="0" lvl="2" indent="0" algn="ctr" rtl="0">
              <a:lnSpc>
                <a:spcPct val="100000"/>
              </a:lnSpc>
              <a:spcBef>
                <a:spcPts val="480"/>
              </a:spcBef>
              <a:spcAft>
                <a:spcPts val="0"/>
              </a:spcAft>
              <a:buClr>
                <a:srgbClr val="888888"/>
              </a:buClr>
              <a:buSzPts val="1400"/>
              <a:buFont typeface="Arial"/>
              <a:buNone/>
              <a:defRPr sz="1400" b="0" i="0" u="none" strike="noStrike" cap="none">
                <a:solidFill>
                  <a:srgbClr val="000000"/>
                </a:solidFill>
                <a:latin typeface="Arial"/>
                <a:ea typeface="Arial"/>
                <a:cs typeface="Arial"/>
                <a:sym typeface="Arial"/>
              </a:defRPr>
            </a:lvl3pPr>
            <a:lvl4pPr marL="1371600" marR="0" lvl="3" indent="0" algn="ctr" rtl="0">
              <a:lnSpc>
                <a:spcPct val="100000"/>
              </a:lnSpc>
              <a:spcBef>
                <a:spcPts val="400"/>
              </a:spcBef>
              <a:spcAft>
                <a:spcPts val="0"/>
              </a:spcAft>
              <a:buClr>
                <a:srgbClr val="888888"/>
              </a:buClr>
              <a:buSzPts val="1400"/>
              <a:buFont typeface="Arial"/>
              <a:buNone/>
              <a:defRPr sz="1400" b="0" i="0" u="none" strike="noStrike" cap="none">
                <a:solidFill>
                  <a:srgbClr val="000000"/>
                </a:solidFill>
                <a:latin typeface="Arial"/>
                <a:ea typeface="Arial"/>
                <a:cs typeface="Arial"/>
                <a:sym typeface="Arial"/>
              </a:defRPr>
            </a:lvl4pPr>
            <a:lvl5pPr marL="1828800" marR="0" lvl="4" indent="0" algn="ctr" rtl="0">
              <a:lnSpc>
                <a:spcPct val="100000"/>
              </a:lnSpc>
              <a:spcBef>
                <a:spcPts val="400"/>
              </a:spcBef>
              <a:spcAft>
                <a:spcPts val="0"/>
              </a:spcAft>
              <a:buClr>
                <a:srgbClr val="888888"/>
              </a:buClr>
              <a:buSzPts val="1400"/>
              <a:buFont typeface="Arial"/>
              <a:buNone/>
              <a:defRPr sz="1400" b="0" i="0" u="none" strike="noStrike" cap="none">
                <a:solidFill>
                  <a:srgbClr val="000000"/>
                </a:solidFill>
                <a:latin typeface="Arial"/>
                <a:ea typeface="Arial"/>
                <a:cs typeface="Arial"/>
                <a:sym typeface="Arial"/>
              </a:defRPr>
            </a:lvl5pPr>
            <a:lvl6pPr marL="2286000" marR="0" lvl="5" indent="0" algn="ctr" rtl="0">
              <a:lnSpc>
                <a:spcPct val="100000"/>
              </a:lnSpc>
              <a:spcBef>
                <a:spcPts val="400"/>
              </a:spcBef>
              <a:spcAft>
                <a:spcPts val="0"/>
              </a:spcAft>
              <a:buClr>
                <a:srgbClr val="888888"/>
              </a:buClr>
              <a:buSzPts val="1400"/>
              <a:buFont typeface="Arial"/>
              <a:buNone/>
              <a:defRPr sz="1400" b="0" i="0" u="none" strike="noStrike" cap="none">
                <a:solidFill>
                  <a:srgbClr val="000000"/>
                </a:solidFill>
                <a:latin typeface="Arial"/>
                <a:ea typeface="Arial"/>
                <a:cs typeface="Arial"/>
                <a:sym typeface="Arial"/>
              </a:defRPr>
            </a:lvl6pPr>
            <a:lvl7pPr marL="2743200" marR="0" lvl="6" indent="0" algn="ctr" rtl="0">
              <a:lnSpc>
                <a:spcPct val="100000"/>
              </a:lnSpc>
              <a:spcBef>
                <a:spcPts val="400"/>
              </a:spcBef>
              <a:spcAft>
                <a:spcPts val="0"/>
              </a:spcAft>
              <a:buClr>
                <a:srgbClr val="888888"/>
              </a:buClr>
              <a:buSzPts val="1400"/>
              <a:buFont typeface="Arial"/>
              <a:buNone/>
              <a:defRPr sz="1400" b="0" i="0" u="none" strike="noStrike" cap="none">
                <a:solidFill>
                  <a:srgbClr val="000000"/>
                </a:solidFill>
                <a:latin typeface="Arial"/>
                <a:ea typeface="Arial"/>
                <a:cs typeface="Arial"/>
                <a:sym typeface="Arial"/>
              </a:defRPr>
            </a:lvl7pPr>
            <a:lvl8pPr marL="3200400" marR="0" lvl="7" indent="0" algn="ctr" rtl="0">
              <a:lnSpc>
                <a:spcPct val="100000"/>
              </a:lnSpc>
              <a:spcBef>
                <a:spcPts val="400"/>
              </a:spcBef>
              <a:spcAft>
                <a:spcPts val="0"/>
              </a:spcAft>
              <a:buClr>
                <a:srgbClr val="888888"/>
              </a:buClr>
              <a:buSzPts val="1400"/>
              <a:buFont typeface="Arial"/>
              <a:buNone/>
              <a:defRPr sz="1400" b="0" i="0" u="none" strike="noStrike" cap="none">
                <a:solidFill>
                  <a:srgbClr val="000000"/>
                </a:solidFill>
                <a:latin typeface="Arial"/>
                <a:ea typeface="Arial"/>
                <a:cs typeface="Arial"/>
                <a:sym typeface="Arial"/>
              </a:defRPr>
            </a:lvl8pPr>
            <a:lvl9pPr marL="3657600" marR="0" lvl="8" indent="0" algn="ctr" rtl="0">
              <a:lnSpc>
                <a:spcPct val="100000"/>
              </a:lnSpc>
              <a:spcBef>
                <a:spcPts val="400"/>
              </a:spcBef>
              <a:spcAft>
                <a:spcPts val="0"/>
              </a:spcAft>
              <a:buClr>
                <a:srgbClr val="888888"/>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97" name="Google Shape;97;p15"/>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98" name="Google Shape;98;p15"/>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99" name="Google Shape;99;p15"/>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1pPr>
            <a:lvl2pPr marL="0" marR="0" lvl="1"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2pPr>
            <a:lvl3pPr marL="0" marR="0" lvl="2"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3pPr>
            <a:lvl4pPr marL="0" marR="0" lvl="3"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4pPr>
            <a:lvl5pPr marL="0" marR="0" lvl="4"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5pPr>
            <a:lvl6pPr marL="0" marR="0" lvl="5"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6pPr>
            <a:lvl7pPr marL="0" marR="0" lvl="6"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7pPr>
            <a:lvl8pPr marL="0" marR="0" lvl="7"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8pPr>
            <a:lvl9pPr marL="0" marR="0" lvl="8"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100"/>
        <p:cNvGrpSpPr/>
        <p:nvPr/>
      </p:nvGrpSpPr>
      <p:grpSpPr>
        <a:xfrm>
          <a:off x="0" y="0"/>
          <a:ext cx="0" cy="0"/>
          <a:chOff x="0" y="0"/>
          <a:chExt cx="0" cy="0"/>
        </a:xfrm>
      </p:grpSpPr>
      <p:sp>
        <p:nvSpPr>
          <p:cNvPr id="101" name="Google Shape;101;p16"/>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chemeClr val="dk1"/>
              </a:buClr>
              <a:buSzPts val="1400"/>
              <a:buFont typeface="Helvetica Neue"/>
              <a:buNone/>
              <a:defRPr sz="1400" b="0" i="0" u="none" strike="noStrike" cap="none">
                <a:solidFill>
                  <a:srgbClr val="000000"/>
                </a:solidFill>
                <a:latin typeface="Arial"/>
                <a:ea typeface="Arial"/>
                <a:cs typeface="Arial"/>
                <a:sym typeface="Arial"/>
              </a:defRPr>
            </a:lvl1pPr>
            <a:lvl2pPr marL="0" marR="0" lvl="1" indent="0" algn="l" rtl="0">
              <a:spcBef>
                <a:spcPts val="0"/>
              </a:spcBef>
              <a:spcAft>
                <a:spcPts val="0"/>
              </a:spcAft>
              <a:buSzPts val="1400"/>
              <a:buNone/>
              <a:defRPr sz="1800"/>
            </a:lvl2pPr>
            <a:lvl3pPr marL="0" marR="0" lvl="2" indent="0" algn="l" rtl="0">
              <a:spcBef>
                <a:spcPts val="0"/>
              </a:spcBef>
              <a:spcAft>
                <a:spcPts val="0"/>
              </a:spcAft>
              <a:buSzPts val="1400"/>
              <a:buNone/>
              <a:defRPr sz="1800"/>
            </a:lvl3pPr>
            <a:lvl4pPr marL="0" marR="0" lvl="3" indent="0" algn="l" rtl="0">
              <a:spcBef>
                <a:spcPts val="0"/>
              </a:spcBef>
              <a:spcAft>
                <a:spcPts val="0"/>
              </a:spcAft>
              <a:buSzPts val="1400"/>
              <a:buNone/>
              <a:defRPr sz="1800"/>
            </a:lvl4pPr>
            <a:lvl5pPr marL="0" marR="0" lvl="4" indent="0" algn="l" rtl="0">
              <a:spcBef>
                <a:spcPts val="0"/>
              </a:spcBef>
              <a:spcAft>
                <a:spcPts val="0"/>
              </a:spcAft>
              <a:buSzPts val="1400"/>
              <a:buNone/>
              <a:defRPr sz="1800"/>
            </a:lvl5pPr>
            <a:lvl6pPr marL="0" marR="0" lvl="5" indent="0" algn="l" rtl="0">
              <a:spcBef>
                <a:spcPts val="0"/>
              </a:spcBef>
              <a:spcAft>
                <a:spcPts val="0"/>
              </a:spcAft>
              <a:buSzPts val="1400"/>
              <a:buNone/>
              <a:defRPr sz="1800"/>
            </a:lvl6pPr>
            <a:lvl7pPr marL="0" marR="0" lvl="6" indent="0" algn="l" rtl="0">
              <a:spcBef>
                <a:spcPts val="0"/>
              </a:spcBef>
              <a:spcAft>
                <a:spcPts val="0"/>
              </a:spcAft>
              <a:buSzPts val="1400"/>
              <a:buNone/>
              <a:defRPr sz="1800"/>
            </a:lvl7pPr>
            <a:lvl8pPr marL="0" marR="0" lvl="7" indent="0" algn="l" rtl="0">
              <a:spcBef>
                <a:spcPts val="0"/>
              </a:spcBef>
              <a:spcAft>
                <a:spcPts val="0"/>
              </a:spcAft>
              <a:buSzPts val="1400"/>
              <a:buNone/>
              <a:defRPr sz="1800"/>
            </a:lvl8pPr>
            <a:lvl9pPr marL="0" marR="0" lvl="8" indent="0" algn="l" rtl="0">
              <a:spcBef>
                <a:spcPts val="0"/>
              </a:spcBef>
              <a:spcAft>
                <a:spcPts val="0"/>
              </a:spcAft>
              <a:buSzPts val="1400"/>
              <a:buNone/>
              <a:defRPr sz="1800"/>
            </a:lvl9pPr>
          </a:lstStyle>
          <a:p>
            <a:endParaRPr/>
          </a:p>
        </p:txBody>
      </p:sp>
      <p:sp>
        <p:nvSpPr>
          <p:cNvPr id="102" name="Google Shape;102;p16"/>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00000"/>
              </a:lnSpc>
              <a:spcBef>
                <a:spcPts val="64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1pPr>
            <a:lvl2pPr marL="914400" marR="0" lvl="1" indent="-317500" algn="l" rtl="0">
              <a:lnSpc>
                <a:spcPct val="100000"/>
              </a:lnSpc>
              <a:spcBef>
                <a:spcPts val="56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48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103" name="Google Shape;103;p16"/>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04" name="Google Shape;104;p16"/>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05" name="Google Shape;105;p1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1pPr>
            <a:lvl2pPr marL="0" marR="0" lvl="1"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2pPr>
            <a:lvl3pPr marL="0" marR="0" lvl="2"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3pPr>
            <a:lvl4pPr marL="0" marR="0" lvl="3"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4pPr>
            <a:lvl5pPr marL="0" marR="0" lvl="4"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5pPr>
            <a:lvl6pPr marL="0" marR="0" lvl="5"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6pPr>
            <a:lvl7pPr marL="0" marR="0" lvl="6"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7pPr>
            <a:lvl8pPr marL="0" marR="0" lvl="7"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8pPr>
            <a:lvl9pPr marL="0" marR="0" lvl="8"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106"/>
        <p:cNvGrpSpPr/>
        <p:nvPr/>
      </p:nvGrpSpPr>
      <p:grpSpPr>
        <a:xfrm>
          <a:off x="0" y="0"/>
          <a:ext cx="0" cy="0"/>
          <a:chOff x="0" y="0"/>
          <a:chExt cx="0" cy="0"/>
        </a:xfrm>
      </p:grpSpPr>
      <p:sp>
        <p:nvSpPr>
          <p:cNvPr id="107" name="Google Shape;107;p17"/>
          <p:cNvSpPr txBox="1">
            <a:spLocks noGrp="1"/>
          </p:cNvSpPr>
          <p:nvPr>
            <p:ph type="title"/>
          </p:nvPr>
        </p:nvSpPr>
        <p:spPr>
          <a:xfrm>
            <a:off x="722312" y="4406900"/>
            <a:ext cx="7772400" cy="13620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chemeClr val="dk1"/>
              </a:buClr>
              <a:buSzPts val="1400"/>
              <a:buFont typeface="Helvetica Neue"/>
              <a:buNone/>
              <a:defRPr sz="1400" b="0" i="0" u="none" strike="noStrike" cap="none">
                <a:solidFill>
                  <a:srgbClr val="000000"/>
                </a:solidFill>
                <a:latin typeface="Arial"/>
                <a:ea typeface="Arial"/>
                <a:cs typeface="Arial"/>
                <a:sym typeface="Arial"/>
              </a:defRPr>
            </a:lvl1pPr>
            <a:lvl2pPr marL="0" marR="0" lvl="1" indent="0" algn="l" rtl="0">
              <a:spcBef>
                <a:spcPts val="0"/>
              </a:spcBef>
              <a:spcAft>
                <a:spcPts val="0"/>
              </a:spcAft>
              <a:buSzPts val="1400"/>
              <a:buNone/>
              <a:defRPr sz="1800"/>
            </a:lvl2pPr>
            <a:lvl3pPr marL="0" marR="0" lvl="2" indent="0" algn="l" rtl="0">
              <a:spcBef>
                <a:spcPts val="0"/>
              </a:spcBef>
              <a:spcAft>
                <a:spcPts val="0"/>
              </a:spcAft>
              <a:buSzPts val="1400"/>
              <a:buNone/>
              <a:defRPr sz="1800"/>
            </a:lvl3pPr>
            <a:lvl4pPr marL="0" marR="0" lvl="3" indent="0" algn="l" rtl="0">
              <a:spcBef>
                <a:spcPts val="0"/>
              </a:spcBef>
              <a:spcAft>
                <a:spcPts val="0"/>
              </a:spcAft>
              <a:buSzPts val="1400"/>
              <a:buNone/>
              <a:defRPr sz="1800"/>
            </a:lvl4pPr>
            <a:lvl5pPr marL="0" marR="0" lvl="4" indent="0" algn="l" rtl="0">
              <a:spcBef>
                <a:spcPts val="0"/>
              </a:spcBef>
              <a:spcAft>
                <a:spcPts val="0"/>
              </a:spcAft>
              <a:buSzPts val="1400"/>
              <a:buNone/>
              <a:defRPr sz="1800"/>
            </a:lvl5pPr>
            <a:lvl6pPr marL="0" marR="0" lvl="5" indent="0" algn="l" rtl="0">
              <a:spcBef>
                <a:spcPts val="0"/>
              </a:spcBef>
              <a:spcAft>
                <a:spcPts val="0"/>
              </a:spcAft>
              <a:buSzPts val="1400"/>
              <a:buNone/>
              <a:defRPr sz="1800"/>
            </a:lvl6pPr>
            <a:lvl7pPr marL="0" marR="0" lvl="6" indent="0" algn="l" rtl="0">
              <a:spcBef>
                <a:spcPts val="0"/>
              </a:spcBef>
              <a:spcAft>
                <a:spcPts val="0"/>
              </a:spcAft>
              <a:buSzPts val="1400"/>
              <a:buNone/>
              <a:defRPr sz="1800"/>
            </a:lvl7pPr>
            <a:lvl8pPr marL="0" marR="0" lvl="7" indent="0" algn="l" rtl="0">
              <a:spcBef>
                <a:spcPts val="0"/>
              </a:spcBef>
              <a:spcAft>
                <a:spcPts val="0"/>
              </a:spcAft>
              <a:buSzPts val="1400"/>
              <a:buNone/>
              <a:defRPr sz="1800"/>
            </a:lvl8pPr>
            <a:lvl9pPr marL="0" marR="0" lvl="8" indent="0" algn="l" rtl="0">
              <a:spcBef>
                <a:spcPts val="0"/>
              </a:spcBef>
              <a:spcAft>
                <a:spcPts val="0"/>
              </a:spcAft>
              <a:buSzPts val="1400"/>
              <a:buNone/>
              <a:defRPr sz="1800"/>
            </a:lvl9pPr>
          </a:lstStyle>
          <a:p>
            <a:endParaRPr/>
          </a:p>
        </p:txBody>
      </p:sp>
      <p:sp>
        <p:nvSpPr>
          <p:cNvPr id="108" name="Google Shape;108;p17"/>
          <p:cNvSpPr txBox="1">
            <a:spLocks noGrp="1"/>
          </p:cNvSpPr>
          <p:nvPr>
            <p:ph type="body" idx="1"/>
          </p:nvPr>
        </p:nvSpPr>
        <p:spPr>
          <a:xfrm>
            <a:off x="722312" y="2906713"/>
            <a:ext cx="7772400" cy="15003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0"/>
              </a:spcBef>
              <a:spcAft>
                <a:spcPts val="0"/>
              </a:spcAft>
              <a:buClr>
                <a:srgbClr val="888888"/>
              </a:buClr>
              <a:buSzPts val="1400"/>
              <a:buFont typeface="Helvetica Neue"/>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888888"/>
              </a:buClr>
              <a:buSzPts val="1400"/>
              <a:buFont typeface="Helvetica Neue"/>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888888"/>
              </a:buClr>
              <a:buSzPts val="1400"/>
              <a:buFont typeface="Helvetica Neue"/>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888888"/>
              </a:buClr>
              <a:buSzPts val="1400"/>
              <a:buFont typeface="Helvetica Neue"/>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888888"/>
              </a:buClr>
              <a:buSzPts val="1400"/>
              <a:buFont typeface="Helvetica Neue"/>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888888"/>
              </a:buClr>
              <a:buSzPts val="1400"/>
              <a:buFont typeface="Galdeano"/>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888888"/>
              </a:buClr>
              <a:buSzPts val="1400"/>
              <a:buFont typeface="Galdeano"/>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888888"/>
              </a:buClr>
              <a:buSzPts val="1400"/>
              <a:buFont typeface="Galdeano"/>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888888"/>
              </a:buClr>
              <a:buSzPts val="1400"/>
              <a:buFont typeface="Galdeano"/>
              <a:buNone/>
              <a:defRPr sz="1400" b="0" i="0" u="none" strike="noStrike" cap="none">
                <a:solidFill>
                  <a:srgbClr val="000000"/>
                </a:solidFill>
                <a:latin typeface="Arial"/>
                <a:ea typeface="Arial"/>
                <a:cs typeface="Arial"/>
                <a:sym typeface="Arial"/>
              </a:defRPr>
            </a:lvl9pPr>
          </a:lstStyle>
          <a:p>
            <a:endParaRPr/>
          </a:p>
        </p:txBody>
      </p:sp>
      <p:sp>
        <p:nvSpPr>
          <p:cNvPr id="109" name="Google Shape;109;p17"/>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10" name="Google Shape;110;p17"/>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11" name="Google Shape;111;p1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1pPr>
            <a:lvl2pPr marL="0" marR="0" lvl="1"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2pPr>
            <a:lvl3pPr marL="0" marR="0" lvl="2"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3pPr>
            <a:lvl4pPr marL="0" marR="0" lvl="3"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4pPr>
            <a:lvl5pPr marL="0" marR="0" lvl="4"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5pPr>
            <a:lvl6pPr marL="0" marR="0" lvl="5"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6pPr>
            <a:lvl7pPr marL="0" marR="0" lvl="6"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7pPr>
            <a:lvl8pPr marL="0" marR="0" lvl="7"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8pPr>
            <a:lvl9pPr marL="0" marR="0" lvl="8"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112"/>
        <p:cNvGrpSpPr/>
        <p:nvPr/>
      </p:nvGrpSpPr>
      <p:grpSpPr>
        <a:xfrm>
          <a:off x="0" y="0"/>
          <a:ext cx="0" cy="0"/>
          <a:chOff x="0" y="0"/>
          <a:chExt cx="0" cy="0"/>
        </a:xfrm>
      </p:grpSpPr>
      <p:sp>
        <p:nvSpPr>
          <p:cNvPr id="113" name="Google Shape;113;p18"/>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chemeClr val="dk1"/>
              </a:buClr>
              <a:buSzPts val="1400"/>
              <a:buFont typeface="Helvetica Neue"/>
              <a:buNone/>
              <a:defRPr sz="1400" b="0" i="0" u="none" strike="noStrike" cap="none">
                <a:solidFill>
                  <a:srgbClr val="000000"/>
                </a:solidFill>
                <a:latin typeface="Arial"/>
                <a:ea typeface="Arial"/>
                <a:cs typeface="Arial"/>
                <a:sym typeface="Arial"/>
              </a:defRPr>
            </a:lvl1pPr>
            <a:lvl2pPr marL="0" marR="0" lvl="1" indent="0" algn="l" rtl="0">
              <a:spcBef>
                <a:spcPts val="0"/>
              </a:spcBef>
              <a:spcAft>
                <a:spcPts val="0"/>
              </a:spcAft>
              <a:buSzPts val="1400"/>
              <a:buNone/>
              <a:defRPr sz="1800"/>
            </a:lvl2pPr>
            <a:lvl3pPr marL="0" marR="0" lvl="2" indent="0" algn="l" rtl="0">
              <a:spcBef>
                <a:spcPts val="0"/>
              </a:spcBef>
              <a:spcAft>
                <a:spcPts val="0"/>
              </a:spcAft>
              <a:buSzPts val="1400"/>
              <a:buNone/>
              <a:defRPr sz="1800"/>
            </a:lvl3pPr>
            <a:lvl4pPr marL="0" marR="0" lvl="3" indent="0" algn="l" rtl="0">
              <a:spcBef>
                <a:spcPts val="0"/>
              </a:spcBef>
              <a:spcAft>
                <a:spcPts val="0"/>
              </a:spcAft>
              <a:buSzPts val="1400"/>
              <a:buNone/>
              <a:defRPr sz="1800"/>
            </a:lvl4pPr>
            <a:lvl5pPr marL="0" marR="0" lvl="4" indent="0" algn="l" rtl="0">
              <a:spcBef>
                <a:spcPts val="0"/>
              </a:spcBef>
              <a:spcAft>
                <a:spcPts val="0"/>
              </a:spcAft>
              <a:buSzPts val="1400"/>
              <a:buNone/>
              <a:defRPr sz="1800"/>
            </a:lvl5pPr>
            <a:lvl6pPr marL="0" marR="0" lvl="5" indent="0" algn="l" rtl="0">
              <a:spcBef>
                <a:spcPts val="0"/>
              </a:spcBef>
              <a:spcAft>
                <a:spcPts val="0"/>
              </a:spcAft>
              <a:buSzPts val="1400"/>
              <a:buNone/>
              <a:defRPr sz="1800"/>
            </a:lvl6pPr>
            <a:lvl7pPr marL="0" marR="0" lvl="6" indent="0" algn="l" rtl="0">
              <a:spcBef>
                <a:spcPts val="0"/>
              </a:spcBef>
              <a:spcAft>
                <a:spcPts val="0"/>
              </a:spcAft>
              <a:buSzPts val="1400"/>
              <a:buNone/>
              <a:defRPr sz="1800"/>
            </a:lvl7pPr>
            <a:lvl8pPr marL="0" marR="0" lvl="7" indent="0" algn="l" rtl="0">
              <a:spcBef>
                <a:spcPts val="0"/>
              </a:spcBef>
              <a:spcAft>
                <a:spcPts val="0"/>
              </a:spcAft>
              <a:buSzPts val="1400"/>
              <a:buNone/>
              <a:defRPr sz="1800"/>
            </a:lvl8pPr>
            <a:lvl9pPr marL="0" marR="0" lvl="8" indent="0" algn="l" rtl="0">
              <a:spcBef>
                <a:spcPts val="0"/>
              </a:spcBef>
              <a:spcAft>
                <a:spcPts val="0"/>
              </a:spcAft>
              <a:buSzPts val="1400"/>
              <a:buNone/>
              <a:defRPr sz="1800"/>
            </a:lvl9pPr>
          </a:lstStyle>
          <a:p>
            <a:endParaRPr/>
          </a:p>
        </p:txBody>
      </p:sp>
      <p:sp>
        <p:nvSpPr>
          <p:cNvPr id="114" name="Google Shape;114;p18"/>
          <p:cNvSpPr txBox="1">
            <a:spLocks noGrp="1"/>
          </p:cNvSpPr>
          <p:nvPr>
            <p:ph type="body" idx="1"/>
          </p:nvPr>
        </p:nvSpPr>
        <p:spPr>
          <a:xfrm>
            <a:off x="457200" y="1600200"/>
            <a:ext cx="4038600" cy="45261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00000"/>
              </a:lnSpc>
              <a:spcBef>
                <a:spcPts val="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115" name="Google Shape;115;p18"/>
          <p:cNvSpPr txBox="1">
            <a:spLocks noGrp="1"/>
          </p:cNvSpPr>
          <p:nvPr>
            <p:ph type="body" idx="2"/>
          </p:nvPr>
        </p:nvSpPr>
        <p:spPr>
          <a:xfrm>
            <a:off x="4648200" y="1600200"/>
            <a:ext cx="4038600" cy="45261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00000"/>
              </a:lnSpc>
              <a:spcBef>
                <a:spcPts val="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116" name="Google Shape;116;p18"/>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17" name="Google Shape;117;p18"/>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18" name="Google Shape;118;p18"/>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1pPr>
            <a:lvl2pPr marL="0" marR="0" lvl="1"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2pPr>
            <a:lvl3pPr marL="0" marR="0" lvl="2"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3pPr>
            <a:lvl4pPr marL="0" marR="0" lvl="3"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4pPr>
            <a:lvl5pPr marL="0" marR="0" lvl="4"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5pPr>
            <a:lvl6pPr marL="0" marR="0" lvl="5"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6pPr>
            <a:lvl7pPr marL="0" marR="0" lvl="6"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7pPr>
            <a:lvl8pPr marL="0" marR="0" lvl="7"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8pPr>
            <a:lvl9pPr marL="0" marR="0" lvl="8"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119"/>
        <p:cNvGrpSpPr/>
        <p:nvPr/>
      </p:nvGrpSpPr>
      <p:grpSpPr>
        <a:xfrm>
          <a:off x="0" y="0"/>
          <a:ext cx="0" cy="0"/>
          <a:chOff x="0" y="0"/>
          <a:chExt cx="0" cy="0"/>
        </a:xfrm>
      </p:grpSpPr>
      <p:sp>
        <p:nvSpPr>
          <p:cNvPr id="120" name="Google Shape;120;p19"/>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chemeClr val="dk1"/>
              </a:buClr>
              <a:buSzPts val="1400"/>
              <a:buFont typeface="Helvetica Neue"/>
              <a:buNone/>
              <a:defRPr sz="1400" b="0" i="0" u="none" strike="noStrike" cap="none">
                <a:solidFill>
                  <a:srgbClr val="000000"/>
                </a:solidFill>
                <a:latin typeface="Arial"/>
                <a:ea typeface="Arial"/>
                <a:cs typeface="Arial"/>
                <a:sym typeface="Arial"/>
              </a:defRPr>
            </a:lvl1pPr>
            <a:lvl2pPr marL="0" marR="0" lvl="1" indent="0" algn="l" rtl="0">
              <a:spcBef>
                <a:spcPts val="0"/>
              </a:spcBef>
              <a:spcAft>
                <a:spcPts val="0"/>
              </a:spcAft>
              <a:buSzPts val="1400"/>
              <a:buNone/>
              <a:defRPr sz="1800"/>
            </a:lvl2pPr>
            <a:lvl3pPr marL="0" marR="0" lvl="2" indent="0" algn="l" rtl="0">
              <a:spcBef>
                <a:spcPts val="0"/>
              </a:spcBef>
              <a:spcAft>
                <a:spcPts val="0"/>
              </a:spcAft>
              <a:buSzPts val="1400"/>
              <a:buNone/>
              <a:defRPr sz="1800"/>
            </a:lvl3pPr>
            <a:lvl4pPr marL="0" marR="0" lvl="3" indent="0" algn="l" rtl="0">
              <a:spcBef>
                <a:spcPts val="0"/>
              </a:spcBef>
              <a:spcAft>
                <a:spcPts val="0"/>
              </a:spcAft>
              <a:buSzPts val="1400"/>
              <a:buNone/>
              <a:defRPr sz="1800"/>
            </a:lvl4pPr>
            <a:lvl5pPr marL="0" marR="0" lvl="4" indent="0" algn="l" rtl="0">
              <a:spcBef>
                <a:spcPts val="0"/>
              </a:spcBef>
              <a:spcAft>
                <a:spcPts val="0"/>
              </a:spcAft>
              <a:buSzPts val="1400"/>
              <a:buNone/>
              <a:defRPr sz="1800"/>
            </a:lvl5pPr>
            <a:lvl6pPr marL="0" marR="0" lvl="5" indent="0" algn="l" rtl="0">
              <a:spcBef>
                <a:spcPts val="0"/>
              </a:spcBef>
              <a:spcAft>
                <a:spcPts val="0"/>
              </a:spcAft>
              <a:buSzPts val="1400"/>
              <a:buNone/>
              <a:defRPr sz="1800"/>
            </a:lvl6pPr>
            <a:lvl7pPr marL="0" marR="0" lvl="6" indent="0" algn="l" rtl="0">
              <a:spcBef>
                <a:spcPts val="0"/>
              </a:spcBef>
              <a:spcAft>
                <a:spcPts val="0"/>
              </a:spcAft>
              <a:buSzPts val="1400"/>
              <a:buNone/>
              <a:defRPr sz="1800"/>
            </a:lvl7pPr>
            <a:lvl8pPr marL="0" marR="0" lvl="7" indent="0" algn="l" rtl="0">
              <a:spcBef>
                <a:spcPts val="0"/>
              </a:spcBef>
              <a:spcAft>
                <a:spcPts val="0"/>
              </a:spcAft>
              <a:buSzPts val="1400"/>
              <a:buNone/>
              <a:defRPr sz="1800"/>
            </a:lvl8pPr>
            <a:lvl9pPr marL="0" marR="0" lvl="8" indent="0" algn="l" rtl="0">
              <a:spcBef>
                <a:spcPts val="0"/>
              </a:spcBef>
              <a:spcAft>
                <a:spcPts val="0"/>
              </a:spcAft>
              <a:buSzPts val="1400"/>
              <a:buNone/>
              <a:defRPr sz="1800"/>
            </a:lvl9pPr>
          </a:lstStyle>
          <a:p>
            <a:endParaRPr/>
          </a:p>
        </p:txBody>
      </p:sp>
      <p:sp>
        <p:nvSpPr>
          <p:cNvPr id="121" name="Google Shape;121;p19"/>
          <p:cNvSpPr txBox="1">
            <a:spLocks noGrp="1"/>
          </p:cNvSpPr>
          <p:nvPr>
            <p:ph type="body" idx="1"/>
          </p:nvPr>
        </p:nvSpPr>
        <p:spPr>
          <a:xfrm>
            <a:off x="457200" y="1535112"/>
            <a:ext cx="4040100" cy="6399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0"/>
              </a:spcBef>
              <a:spcAft>
                <a:spcPts val="0"/>
              </a:spcAft>
              <a:buClr>
                <a:schemeClr val="dk1"/>
              </a:buClr>
              <a:buSzPts val="1400"/>
              <a:buFont typeface="Helvetica Neue"/>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chemeClr val="dk1"/>
              </a:buClr>
              <a:buSzPts val="1400"/>
              <a:buFont typeface="Helvetica Neue"/>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chemeClr val="dk1"/>
              </a:buClr>
              <a:buSzPts val="1400"/>
              <a:buFont typeface="Helvetica Neue"/>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chemeClr val="dk1"/>
              </a:buClr>
              <a:buSzPts val="1400"/>
              <a:buFont typeface="Helvetica Neue"/>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chemeClr val="dk1"/>
              </a:buClr>
              <a:buSzPts val="1400"/>
              <a:buFont typeface="Helvetica Neue"/>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chemeClr val="dk1"/>
              </a:buClr>
              <a:buSzPts val="1400"/>
              <a:buFont typeface="Galdeano"/>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chemeClr val="dk1"/>
              </a:buClr>
              <a:buSzPts val="1400"/>
              <a:buFont typeface="Galdeano"/>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chemeClr val="dk1"/>
              </a:buClr>
              <a:buSzPts val="1400"/>
              <a:buFont typeface="Galdeano"/>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chemeClr val="dk1"/>
              </a:buClr>
              <a:buSzPts val="1400"/>
              <a:buFont typeface="Galdeano"/>
              <a:buNone/>
              <a:defRPr sz="1400" b="0" i="0" u="none" strike="noStrike" cap="none">
                <a:solidFill>
                  <a:srgbClr val="000000"/>
                </a:solidFill>
                <a:latin typeface="Arial"/>
                <a:ea typeface="Arial"/>
                <a:cs typeface="Arial"/>
                <a:sym typeface="Arial"/>
              </a:defRPr>
            </a:lvl9pPr>
          </a:lstStyle>
          <a:p>
            <a:endParaRPr/>
          </a:p>
        </p:txBody>
      </p:sp>
      <p:sp>
        <p:nvSpPr>
          <p:cNvPr id="122" name="Google Shape;122;p19"/>
          <p:cNvSpPr txBox="1">
            <a:spLocks noGrp="1"/>
          </p:cNvSpPr>
          <p:nvPr>
            <p:ph type="body" idx="2"/>
          </p:nvPr>
        </p:nvSpPr>
        <p:spPr>
          <a:xfrm>
            <a:off x="457200" y="2174875"/>
            <a:ext cx="4040100" cy="39513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00000"/>
              </a:lnSpc>
              <a:spcBef>
                <a:spcPts val="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123" name="Google Shape;123;p19"/>
          <p:cNvSpPr txBox="1">
            <a:spLocks noGrp="1"/>
          </p:cNvSpPr>
          <p:nvPr>
            <p:ph type="body" idx="3"/>
          </p:nvPr>
        </p:nvSpPr>
        <p:spPr>
          <a:xfrm>
            <a:off x="4645025" y="1535112"/>
            <a:ext cx="4041900" cy="6399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0"/>
              </a:spcBef>
              <a:spcAft>
                <a:spcPts val="0"/>
              </a:spcAft>
              <a:buClr>
                <a:schemeClr val="dk1"/>
              </a:buClr>
              <a:buSzPts val="1400"/>
              <a:buFont typeface="Helvetica Neue"/>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chemeClr val="dk1"/>
              </a:buClr>
              <a:buSzPts val="1400"/>
              <a:buFont typeface="Helvetica Neue"/>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chemeClr val="dk1"/>
              </a:buClr>
              <a:buSzPts val="1400"/>
              <a:buFont typeface="Helvetica Neue"/>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chemeClr val="dk1"/>
              </a:buClr>
              <a:buSzPts val="1400"/>
              <a:buFont typeface="Helvetica Neue"/>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chemeClr val="dk1"/>
              </a:buClr>
              <a:buSzPts val="1400"/>
              <a:buFont typeface="Helvetica Neue"/>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chemeClr val="dk1"/>
              </a:buClr>
              <a:buSzPts val="1400"/>
              <a:buFont typeface="Galdeano"/>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chemeClr val="dk1"/>
              </a:buClr>
              <a:buSzPts val="1400"/>
              <a:buFont typeface="Galdeano"/>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chemeClr val="dk1"/>
              </a:buClr>
              <a:buSzPts val="1400"/>
              <a:buFont typeface="Galdeano"/>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chemeClr val="dk1"/>
              </a:buClr>
              <a:buSzPts val="1400"/>
              <a:buFont typeface="Galdeano"/>
              <a:buNone/>
              <a:defRPr sz="1400" b="0" i="0" u="none" strike="noStrike" cap="none">
                <a:solidFill>
                  <a:srgbClr val="000000"/>
                </a:solidFill>
                <a:latin typeface="Arial"/>
                <a:ea typeface="Arial"/>
                <a:cs typeface="Arial"/>
                <a:sym typeface="Arial"/>
              </a:defRPr>
            </a:lvl9pPr>
          </a:lstStyle>
          <a:p>
            <a:endParaRPr/>
          </a:p>
        </p:txBody>
      </p:sp>
      <p:sp>
        <p:nvSpPr>
          <p:cNvPr id="124" name="Google Shape;124;p19"/>
          <p:cNvSpPr txBox="1">
            <a:spLocks noGrp="1"/>
          </p:cNvSpPr>
          <p:nvPr>
            <p:ph type="body" idx="4"/>
          </p:nvPr>
        </p:nvSpPr>
        <p:spPr>
          <a:xfrm>
            <a:off x="4645025" y="2174875"/>
            <a:ext cx="4041900" cy="39513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00000"/>
              </a:lnSpc>
              <a:spcBef>
                <a:spcPts val="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125" name="Google Shape;125;p19"/>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26" name="Google Shape;126;p19"/>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27" name="Google Shape;127;p1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1pPr>
            <a:lvl2pPr marL="0" marR="0" lvl="1"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2pPr>
            <a:lvl3pPr marL="0" marR="0" lvl="2"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3pPr>
            <a:lvl4pPr marL="0" marR="0" lvl="3"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4pPr>
            <a:lvl5pPr marL="0" marR="0" lvl="4"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5pPr>
            <a:lvl6pPr marL="0" marR="0" lvl="5"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6pPr>
            <a:lvl7pPr marL="0" marR="0" lvl="6"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7pPr>
            <a:lvl8pPr marL="0" marR="0" lvl="7"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8pPr>
            <a:lvl9pPr marL="0" marR="0" lvl="8"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ólo el título" type="titleOnly">
  <p:cSld name="TITLE_ONLY">
    <p:spTree>
      <p:nvGrpSpPr>
        <p:cNvPr id="1" name="Shape 128"/>
        <p:cNvGrpSpPr/>
        <p:nvPr/>
      </p:nvGrpSpPr>
      <p:grpSpPr>
        <a:xfrm>
          <a:off x="0" y="0"/>
          <a:ext cx="0" cy="0"/>
          <a:chOff x="0" y="0"/>
          <a:chExt cx="0" cy="0"/>
        </a:xfrm>
      </p:grpSpPr>
      <p:sp>
        <p:nvSpPr>
          <p:cNvPr id="129" name="Google Shape;129;p20"/>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chemeClr val="dk1"/>
              </a:buClr>
              <a:buSzPts val="1400"/>
              <a:buFont typeface="Helvetica Neue"/>
              <a:buNone/>
              <a:defRPr sz="1400" b="0" i="0" u="none" strike="noStrike" cap="none">
                <a:solidFill>
                  <a:srgbClr val="000000"/>
                </a:solidFill>
                <a:latin typeface="Arial"/>
                <a:ea typeface="Arial"/>
                <a:cs typeface="Arial"/>
                <a:sym typeface="Arial"/>
              </a:defRPr>
            </a:lvl1pPr>
            <a:lvl2pPr marL="0" marR="0" lvl="1" indent="0" algn="l" rtl="0">
              <a:spcBef>
                <a:spcPts val="0"/>
              </a:spcBef>
              <a:spcAft>
                <a:spcPts val="0"/>
              </a:spcAft>
              <a:buSzPts val="1400"/>
              <a:buNone/>
              <a:defRPr sz="1800"/>
            </a:lvl2pPr>
            <a:lvl3pPr marL="0" marR="0" lvl="2" indent="0" algn="l" rtl="0">
              <a:spcBef>
                <a:spcPts val="0"/>
              </a:spcBef>
              <a:spcAft>
                <a:spcPts val="0"/>
              </a:spcAft>
              <a:buSzPts val="1400"/>
              <a:buNone/>
              <a:defRPr sz="1800"/>
            </a:lvl3pPr>
            <a:lvl4pPr marL="0" marR="0" lvl="3" indent="0" algn="l" rtl="0">
              <a:spcBef>
                <a:spcPts val="0"/>
              </a:spcBef>
              <a:spcAft>
                <a:spcPts val="0"/>
              </a:spcAft>
              <a:buSzPts val="1400"/>
              <a:buNone/>
              <a:defRPr sz="1800"/>
            </a:lvl4pPr>
            <a:lvl5pPr marL="0" marR="0" lvl="4" indent="0" algn="l" rtl="0">
              <a:spcBef>
                <a:spcPts val="0"/>
              </a:spcBef>
              <a:spcAft>
                <a:spcPts val="0"/>
              </a:spcAft>
              <a:buSzPts val="1400"/>
              <a:buNone/>
              <a:defRPr sz="1800"/>
            </a:lvl5pPr>
            <a:lvl6pPr marL="0" marR="0" lvl="5" indent="0" algn="l" rtl="0">
              <a:spcBef>
                <a:spcPts val="0"/>
              </a:spcBef>
              <a:spcAft>
                <a:spcPts val="0"/>
              </a:spcAft>
              <a:buSzPts val="1400"/>
              <a:buNone/>
              <a:defRPr sz="1800"/>
            </a:lvl6pPr>
            <a:lvl7pPr marL="0" marR="0" lvl="6" indent="0" algn="l" rtl="0">
              <a:spcBef>
                <a:spcPts val="0"/>
              </a:spcBef>
              <a:spcAft>
                <a:spcPts val="0"/>
              </a:spcAft>
              <a:buSzPts val="1400"/>
              <a:buNone/>
              <a:defRPr sz="1800"/>
            </a:lvl7pPr>
            <a:lvl8pPr marL="0" marR="0" lvl="7" indent="0" algn="l" rtl="0">
              <a:spcBef>
                <a:spcPts val="0"/>
              </a:spcBef>
              <a:spcAft>
                <a:spcPts val="0"/>
              </a:spcAft>
              <a:buSzPts val="1400"/>
              <a:buNone/>
              <a:defRPr sz="1800"/>
            </a:lvl8pPr>
            <a:lvl9pPr marL="0" marR="0" lvl="8" indent="0" algn="l" rtl="0">
              <a:spcBef>
                <a:spcPts val="0"/>
              </a:spcBef>
              <a:spcAft>
                <a:spcPts val="0"/>
              </a:spcAft>
              <a:buSzPts val="1400"/>
              <a:buNone/>
              <a:defRPr sz="1800"/>
            </a:lvl9pPr>
          </a:lstStyle>
          <a:p>
            <a:endParaRPr/>
          </a:p>
        </p:txBody>
      </p:sp>
      <p:sp>
        <p:nvSpPr>
          <p:cNvPr id="130" name="Google Shape;130;p20"/>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31" name="Google Shape;131;p20"/>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32" name="Google Shape;132;p2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1pPr>
            <a:lvl2pPr marL="0" marR="0" lvl="1"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2pPr>
            <a:lvl3pPr marL="0" marR="0" lvl="2"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3pPr>
            <a:lvl4pPr marL="0" marR="0" lvl="3"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4pPr>
            <a:lvl5pPr marL="0" marR="0" lvl="4"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5pPr>
            <a:lvl6pPr marL="0" marR="0" lvl="5"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6pPr>
            <a:lvl7pPr marL="0" marR="0" lvl="6"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7pPr>
            <a:lvl8pPr marL="0" marR="0" lvl="7"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8pPr>
            <a:lvl9pPr marL="0" marR="0" lvl="8"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133"/>
        <p:cNvGrpSpPr/>
        <p:nvPr/>
      </p:nvGrpSpPr>
      <p:grpSpPr>
        <a:xfrm>
          <a:off x="0" y="0"/>
          <a:ext cx="0" cy="0"/>
          <a:chOff x="0" y="0"/>
          <a:chExt cx="0" cy="0"/>
        </a:xfrm>
      </p:grpSpPr>
      <p:sp>
        <p:nvSpPr>
          <p:cNvPr id="134" name="Google Shape;134;p21"/>
          <p:cNvSpPr txBox="1">
            <a:spLocks noGrp="1"/>
          </p:cNvSpPr>
          <p:nvPr>
            <p:ph type="title"/>
          </p:nvPr>
        </p:nvSpPr>
        <p:spPr>
          <a:xfrm>
            <a:off x="457200" y="273050"/>
            <a:ext cx="3008400" cy="1161900"/>
          </a:xfrm>
          <a:prstGeom prst="rect">
            <a:avLst/>
          </a:prstGeom>
          <a:noFill/>
          <a:ln>
            <a:noFill/>
          </a:ln>
        </p:spPr>
        <p:txBody>
          <a:bodyPr spcFirstLastPara="1" wrap="square" lIns="91425" tIns="91425" rIns="91425" bIns="91425" anchor="b" anchorCtr="0">
            <a:noAutofit/>
          </a:bodyPr>
          <a:lstStyle>
            <a:lvl1pPr marL="0" marR="0" lvl="0" indent="0" algn="l" rtl="0">
              <a:lnSpc>
                <a:spcPct val="100000"/>
              </a:lnSpc>
              <a:spcBef>
                <a:spcPts val="0"/>
              </a:spcBef>
              <a:spcAft>
                <a:spcPts val="0"/>
              </a:spcAft>
              <a:buClr>
                <a:schemeClr val="dk1"/>
              </a:buClr>
              <a:buSzPts val="1400"/>
              <a:buFont typeface="Helvetica Neue"/>
              <a:buNone/>
              <a:defRPr sz="1400" b="0" i="0" u="none" strike="noStrike" cap="none">
                <a:solidFill>
                  <a:srgbClr val="000000"/>
                </a:solidFill>
                <a:latin typeface="Arial"/>
                <a:ea typeface="Arial"/>
                <a:cs typeface="Arial"/>
                <a:sym typeface="Arial"/>
              </a:defRPr>
            </a:lvl1pPr>
            <a:lvl2pPr marL="0" marR="0" lvl="1" indent="0" algn="l" rtl="0">
              <a:spcBef>
                <a:spcPts val="0"/>
              </a:spcBef>
              <a:spcAft>
                <a:spcPts val="0"/>
              </a:spcAft>
              <a:buSzPts val="1400"/>
              <a:buNone/>
              <a:defRPr sz="1800"/>
            </a:lvl2pPr>
            <a:lvl3pPr marL="0" marR="0" lvl="2" indent="0" algn="l" rtl="0">
              <a:spcBef>
                <a:spcPts val="0"/>
              </a:spcBef>
              <a:spcAft>
                <a:spcPts val="0"/>
              </a:spcAft>
              <a:buSzPts val="1400"/>
              <a:buNone/>
              <a:defRPr sz="1800"/>
            </a:lvl3pPr>
            <a:lvl4pPr marL="0" marR="0" lvl="3" indent="0" algn="l" rtl="0">
              <a:spcBef>
                <a:spcPts val="0"/>
              </a:spcBef>
              <a:spcAft>
                <a:spcPts val="0"/>
              </a:spcAft>
              <a:buSzPts val="1400"/>
              <a:buNone/>
              <a:defRPr sz="1800"/>
            </a:lvl4pPr>
            <a:lvl5pPr marL="0" marR="0" lvl="4" indent="0" algn="l" rtl="0">
              <a:spcBef>
                <a:spcPts val="0"/>
              </a:spcBef>
              <a:spcAft>
                <a:spcPts val="0"/>
              </a:spcAft>
              <a:buSzPts val="1400"/>
              <a:buNone/>
              <a:defRPr sz="1800"/>
            </a:lvl5pPr>
            <a:lvl6pPr marL="0" marR="0" lvl="5" indent="0" algn="l" rtl="0">
              <a:spcBef>
                <a:spcPts val="0"/>
              </a:spcBef>
              <a:spcAft>
                <a:spcPts val="0"/>
              </a:spcAft>
              <a:buSzPts val="1400"/>
              <a:buNone/>
              <a:defRPr sz="1800"/>
            </a:lvl6pPr>
            <a:lvl7pPr marL="0" marR="0" lvl="6" indent="0" algn="l" rtl="0">
              <a:spcBef>
                <a:spcPts val="0"/>
              </a:spcBef>
              <a:spcAft>
                <a:spcPts val="0"/>
              </a:spcAft>
              <a:buSzPts val="1400"/>
              <a:buNone/>
              <a:defRPr sz="1800"/>
            </a:lvl7pPr>
            <a:lvl8pPr marL="0" marR="0" lvl="7" indent="0" algn="l" rtl="0">
              <a:spcBef>
                <a:spcPts val="0"/>
              </a:spcBef>
              <a:spcAft>
                <a:spcPts val="0"/>
              </a:spcAft>
              <a:buSzPts val="1400"/>
              <a:buNone/>
              <a:defRPr sz="1800"/>
            </a:lvl8pPr>
            <a:lvl9pPr marL="0" marR="0" lvl="8" indent="0" algn="l" rtl="0">
              <a:spcBef>
                <a:spcPts val="0"/>
              </a:spcBef>
              <a:spcAft>
                <a:spcPts val="0"/>
              </a:spcAft>
              <a:buSzPts val="1400"/>
              <a:buNone/>
              <a:defRPr sz="1800"/>
            </a:lvl9pPr>
          </a:lstStyle>
          <a:p>
            <a:endParaRPr/>
          </a:p>
        </p:txBody>
      </p:sp>
      <p:sp>
        <p:nvSpPr>
          <p:cNvPr id="135" name="Google Shape;135;p21"/>
          <p:cNvSpPr txBox="1">
            <a:spLocks noGrp="1"/>
          </p:cNvSpPr>
          <p:nvPr>
            <p:ph type="body" idx="1"/>
          </p:nvPr>
        </p:nvSpPr>
        <p:spPr>
          <a:xfrm>
            <a:off x="3575050" y="273050"/>
            <a:ext cx="5111700" cy="58530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00000"/>
              </a:lnSpc>
              <a:spcBef>
                <a:spcPts val="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136" name="Google Shape;136;p21"/>
          <p:cNvSpPr txBox="1">
            <a:spLocks noGrp="1"/>
          </p:cNvSpPr>
          <p:nvPr>
            <p:ph type="body" idx="2"/>
          </p:nvPr>
        </p:nvSpPr>
        <p:spPr>
          <a:xfrm>
            <a:off x="457200" y="1435100"/>
            <a:ext cx="3008400" cy="46911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0"/>
              </a:spcBef>
              <a:spcAft>
                <a:spcPts val="0"/>
              </a:spcAft>
              <a:buClr>
                <a:schemeClr val="dk1"/>
              </a:buClr>
              <a:buSzPts val="1400"/>
              <a:buFont typeface="Helvetica Neue"/>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chemeClr val="dk1"/>
              </a:buClr>
              <a:buSzPts val="1400"/>
              <a:buFont typeface="Helvetica Neue"/>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chemeClr val="dk1"/>
              </a:buClr>
              <a:buSzPts val="1400"/>
              <a:buFont typeface="Helvetica Neue"/>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chemeClr val="dk1"/>
              </a:buClr>
              <a:buSzPts val="1400"/>
              <a:buFont typeface="Helvetica Neue"/>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chemeClr val="dk1"/>
              </a:buClr>
              <a:buSzPts val="1400"/>
              <a:buFont typeface="Helvetica Neue"/>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chemeClr val="dk1"/>
              </a:buClr>
              <a:buSzPts val="1400"/>
              <a:buFont typeface="Galdeano"/>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chemeClr val="dk1"/>
              </a:buClr>
              <a:buSzPts val="1400"/>
              <a:buFont typeface="Galdeano"/>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chemeClr val="dk1"/>
              </a:buClr>
              <a:buSzPts val="1400"/>
              <a:buFont typeface="Galdeano"/>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chemeClr val="dk1"/>
              </a:buClr>
              <a:buSzPts val="1400"/>
              <a:buFont typeface="Galdeano"/>
              <a:buNone/>
              <a:defRPr sz="1400" b="0" i="0" u="none" strike="noStrike" cap="none">
                <a:solidFill>
                  <a:srgbClr val="000000"/>
                </a:solidFill>
                <a:latin typeface="Arial"/>
                <a:ea typeface="Arial"/>
                <a:cs typeface="Arial"/>
                <a:sym typeface="Arial"/>
              </a:defRPr>
            </a:lvl9pPr>
          </a:lstStyle>
          <a:p>
            <a:endParaRPr/>
          </a:p>
        </p:txBody>
      </p:sp>
      <p:sp>
        <p:nvSpPr>
          <p:cNvPr id="137" name="Google Shape;137;p21"/>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38" name="Google Shape;138;p21"/>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39" name="Google Shape;139;p2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1pPr>
            <a:lvl2pPr marL="0" marR="0" lvl="1"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2pPr>
            <a:lvl3pPr marL="0" marR="0" lvl="2"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3pPr>
            <a:lvl4pPr marL="0" marR="0" lvl="3"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4pPr>
            <a:lvl5pPr marL="0" marR="0" lvl="4"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5pPr>
            <a:lvl6pPr marL="0" marR="0" lvl="5"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6pPr>
            <a:lvl7pPr marL="0" marR="0" lvl="6"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7pPr>
            <a:lvl8pPr marL="0" marR="0" lvl="7"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8pPr>
            <a:lvl9pPr marL="0" marR="0" lvl="8"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19"/>
        <p:cNvGrpSpPr/>
        <p:nvPr/>
      </p:nvGrpSpPr>
      <p:grpSpPr>
        <a:xfrm>
          <a:off x="0" y="0"/>
          <a:ext cx="0" cy="0"/>
          <a:chOff x="0" y="0"/>
          <a:chExt cx="0" cy="0"/>
        </a:xfrm>
      </p:grpSpPr>
      <p:sp>
        <p:nvSpPr>
          <p:cNvPr id="20" name="Google Shape;20;p3"/>
          <p:cNvSpPr txBox="1">
            <a:spLocks noGrp="1"/>
          </p:cNvSpPr>
          <p:nvPr>
            <p:ph type="ctrTitle"/>
          </p:nvPr>
        </p:nvSpPr>
        <p:spPr>
          <a:xfrm>
            <a:off x="685800" y="2130425"/>
            <a:ext cx="7772400" cy="1470024"/>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chemeClr val="dk1"/>
              </a:buClr>
              <a:buSzPts val="1400"/>
              <a:buFont typeface="Helvetica Neue"/>
              <a:buNone/>
              <a:defRPr sz="1400" b="0" i="0" u="none" strike="noStrike" cap="none">
                <a:solidFill>
                  <a:srgbClr val="000000"/>
                </a:solidFill>
                <a:latin typeface="Arial"/>
                <a:ea typeface="Arial"/>
                <a:cs typeface="Arial"/>
                <a:sym typeface="Arial"/>
              </a:defRPr>
            </a:lvl1pPr>
            <a:lvl2pPr marL="0" marR="0" lvl="1" indent="0" algn="l" rtl="0">
              <a:spcBef>
                <a:spcPts val="0"/>
              </a:spcBef>
              <a:spcAft>
                <a:spcPts val="0"/>
              </a:spcAft>
              <a:buSzPts val="1400"/>
              <a:buNone/>
              <a:defRPr sz="1800"/>
            </a:lvl2pPr>
            <a:lvl3pPr marL="0" marR="0" lvl="2" indent="0" algn="l" rtl="0">
              <a:spcBef>
                <a:spcPts val="0"/>
              </a:spcBef>
              <a:spcAft>
                <a:spcPts val="0"/>
              </a:spcAft>
              <a:buSzPts val="1400"/>
              <a:buNone/>
              <a:defRPr sz="1800"/>
            </a:lvl3pPr>
            <a:lvl4pPr marL="0" marR="0" lvl="3" indent="0" algn="l" rtl="0">
              <a:spcBef>
                <a:spcPts val="0"/>
              </a:spcBef>
              <a:spcAft>
                <a:spcPts val="0"/>
              </a:spcAft>
              <a:buSzPts val="1400"/>
              <a:buNone/>
              <a:defRPr sz="1800"/>
            </a:lvl4pPr>
            <a:lvl5pPr marL="0" marR="0" lvl="4" indent="0" algn="l" rtl="0">
              <a:spcBef>
                <a:spcPts val="0"/>
              </a:spcBef>
              <a:spcAft>
                <a:spcPts val="0"/>
              </a:spcAft>
              <a:buSzPts val="1400"/>
              <a:buNone/>
              <a:defRPr sz="1800"/>
            </a:lvl5pPr>
            <a:lvl6pPr marL="0" marR="0" lvl="5" indent="0" algn="l" rtl="0">
              <a:spcBef>
                <a:spcPts val="0"/>
              </a:spcBef>
              <a:spcAft>
                <a:spcPts val="0"/>
              </a:spcAft>
              <a:buSzPts val="1400"/>
              <a:buNone/>
              <a:defRPr sz="1800"/>
            </a:lvl6pPr>
            <a:lvl7pPr marL="0" marR="0" lvl="6" indent="0" algn="l" rtl="0">
              <a:spcBef>
                <a:spcPts val="0"/>
              </a:spcBef>
              <a:spcAft>
                <a:spcPts val="0"/>
              </a:spcAft>
              <a:buSzPts val="1400"/>
              <a:buNone/>
              <a:defRPr sz="1800"/>
            </a:lvl7pPr>
            <a:lvl8pPr marL="0" marR="0" lvl="7" indent="0" algn="l" rtl="0">
              <a:spcBef>
                <a:spcPts val="0"/>
              </a:spcBef>
              <a:spcAft>
                <a:spcPts val="0"/>
              </a:spcAft>
              <a:buSzPts val="1400"/>
              <a:buNone/>
              <a:defRPr sz="1800"/>
            </a:lvl8pPr>
            <a:lvl9pPr marL="0" marR="0" lvl="8" indent="0" algn="l" rtl="0">
              <a:spcBef>
                <a:spcPts val="0"/>
              </a:spcBef>
              <a:spcAft>
                <a:spcPts val="0"/>
              </a:spcAft>
              <a:buSzPts val="1400"/>
              <a:buNone/>
              <a:defRPr sz="1800"/>
            </a:lvl9pPr>
          </a:lstStyle>
          <a:p>
            <a:endParaRPr/>
          </a:p>
        </p:txBody>
      </p:sp>
      <p:sp>
        <p:nvSpPr>
          <p:cNvPr id="21" name="Google Shape;21;p3"/>
          <p:cNvSpPr txBox="1">
            <a:spLocks noGrp="1"/>
          </p:cNvSpPr>
          <p:nvPr>
            <p:ph type="subTitle" idx="1"/>
          </p:nvPr>
        </p:nvSpPr>
        <p:spPr>
          <a:xfrm>
            <a:off x="1371600" y="3886200"/>
            <a:ext cx="6400799" cy="1752600"/>
          </a:xfrm>
          <a:prstGeom prst="rect">
            <a:avLst/>
          </a:prstGeom>
          <a:noFill/>
          <a:ln>
            <a:noFill/>
          </a:ln>
        </p:spPr>
        <p:txBody>
          <a:bodyPr spcFirstLastPara="1" wrap="square" lIns="91425" tIns="91425" rIns="91425" bIns="91425" anchor="t" anchorCtr="0">
            <a:noAutofit/>
          </a:bodyPr>
          <a:lstStyle>
            <a:lvl1pPr marL="0" marR="0" lvl="0" indent="0" algn="ctr" rtl="0">
              <a:lnSpc>
                <a:spcPct val="100000"/>
              </a:lnSpc>
              <a:spcBef>
                <a:spcPts val="640"/>
              </a:spcBef>
              <a:spcAft>
                <a:spcPts val="0"/>
              </a:spcAft>
              <a:buClr>
                <a:srgbClr val="888888"/>
              </a:buClr>
              <a:buSzPts val="1400"/>
              <a:buFont typeface="Arial"/>
              <a:buNone/>
              <a:defRPr sz="1400" b="0" i="0" u="none" strike="noStrike" cap="none">
                <a:solidFill>
                  <a:srgbClr val="000000"/>
                </a:solidFill>
                <a:latin typeface="Arial"/>
                <a:ea typeface="Arial"/>
                <a:cs typeface="Arial"/>
                <a:sym typeface="Arial"/>
              </a:defRPr>
            </a:lvl1pPr>
            <a:lvl2pPr marL="457200" marR="0" lvl="1" indent="0" algn="ctr" rtl="0">
              <a:lnSpc>
                <a:spcPct val="100000"/>
              </a:lnSpc>
              <a:spcBef>
                <a:spcPts val="560"/>
              </a:spcBef>
              <a:spcAft>
                <a:spcPts val="0"/>
              </a:spcAft>
              <a:buClr>
                <a:srgbClr val="888888"/>
              </a:buClr>
              <a:buSzPts val="1400"/>
              <a:buFont typeface="Arial"/>
              <a:buNone/>
              <a:defRPr sz="1400" b="0" i="0" u="none" strike="noStrike" cap="none">
                <a:solidFill>
                  <a:srgbClr val="000000"/>
                </a:solidFill>
                <a:latin typeface="Arial"/>
                <a:ea typeface="Arial"/>
                <a:cs typeface="Arial"/>
                <a:sym typeface="Arial"/>
              </a:defRPr>
            </a:lvl2pPr>
            <a:lvl3pPr marL="914400" marR="0" lvl="2" indent="0" algn="ctr" rtl="0">
              <a:lnSpc>
                <a:spcPct val="100000"/>
              </a:lnSpc>
              <a:spcBef>
                <a:spcPts val="480"/>
              </a:spcBef>
              <a:spcAft>
                <a:spcPts val="0"/>
              </a:spcAft>
              <a:buClr>
                <a:srgbClr val="888888"/>
              </a:buClr>
              <a:buSzPts val="1400"/>
              <a:buFont typeface="Arial"/>
              <a:buNone/>
              <a:defRPr sz="1400" b="0" i="0" u="none" strike="noStrike" cap="none">
                <a:solidFill>
                  <a:srgbClr val="000000"/>
                </a:solidFill>
                <a:latin typeface="Arial"/>
                <a:ea typeface="Arial"/>
                <a:cs typeface="Arial"/>
                <a:sym typeface="Arial"/>
              </a:defRPr>
            </a:lvl3pPr>
            <a:lvl4pPr marL="1371600" marR="0" lvl="3" indent="0" algn="ctr" rtl="0">
              <a:lnSpc>
                <a:spcPct val="100000"/>
              </a:lnSpc>
              <a:spcBef>
                <a:spcPts val="400"/>
              </a:spcBef>
              <a:spcAft>
                <a:spcPts val="0"/>
              </a:spcAft>
              <a:buClr>
                <a:srgbClr val="888888"/>
              </a:buClr>
              <a:buSzPts val="1400"/>
              <a:buFont typeface="Arial"/>
              <a:buNone/>
              <a:defRPr sz="1400" b="0" i="0" u="none" strike="noStrike" cap="none">
                <a:solidFill>
                  <a:srgbClr val="000000"/>
                </a:solidFill>
                <a:latin typeface="Arial"/>
                <a:ea typeface="Arial"/>
                <a:cs typeface="Arial"/>
                <a:sym typeface="Arial"/>
              </a:defRPr>
            </a:lvl4pPr>
            <a:lvl5pPr marL="1828800" marR="0" lvl="4" indent="0" algn="ctr" rtl="0">
              <a:lnSpc>
                <a:spcPct val="100000"/>
              </a:lnSpc>
              <a:spcBef>
                <a:spcPts val="400"/>
              </a:spcBef>
              <a:spcAft>
                <a:spcPts val="0"/>
              </a:spcAft>
              <a:buClr>
                <a:srgbClr val="888888"/>
              </a:buClr>
              <a:buSzPts val="1400"/>
              <a:buFont typeface="Arial"/>
              <a:buNone/>
              <a:defRPr sz="1400" b="0" i="0" u="none" strike="noStrike" cap="none">
                <a:solidFill>
                  <a:srgbClr val="000000"/>
                </a:solidFill>
                <a:latin typeface="Arial"/>
                <a:ea typeface="Arial"/>
                <a:cs typeface="Arial"/>
                <a:sym typeface="Arial"/>
              </a:defRPr>
            </a:lvl5pPr>
            <a:lvl6pPr marL="2286000" marR="0" lvl="5" indent="0" algn="ctr" rtl="0">
              <a:lnSpc>
                <a:spcPct val="100000"/>
              </a:lnSpc>
              <a:spcBef>
                <a:spcPts val="400"/>
              </a:spcBef>
              <a:spcAft>
                <a:spcPts val="0"/>
              </a:spcAft>
              <a:buClr>
                <a:srgbClr val="888888"/>
              </a:buClr>
              <a:buSzPts val="1400"/>
              <a:buFont typeface="Arial"/>
              <a:buNone/>
              <a:defRPr sz="1400" b="0" i="0" u="none" strike="noStrike" cap="none">
                <a:solidFill>
                  <a:srgbClr val="000000"/>
                </a:solidFill>
                <a:latin typeface="Arial"/>
                <a:ea typeface="Arial"/>
                <a:cs typeface="Arial"/>
                <a:sym typeface="Arial"/>
              </a:defRPr>
            </a:lvl6pPr>
            <a:lvl7pPr marL="2743200" marR="0" lvl="6" indent="0" algn="ctr" rtl="0">
              <a:lnSpc>
                <a:spcPct val="100000"/>
              </a:lnSpc>
              <a:spcBef>
                <a:spcPts val="400"/>
              </a:spcBef>
              <a:spcAft>
                <a:spcPts val="0"/>
              </a:spcAft>
              <a:buClr>
                <a:srgbClr val="888888"/>
              </a:buClr>
              <a:buSzPts val="1400"/>
              <a:buFont typeface="Arial"/>
              <a:buNone/>
              <a:defRPr sz="1400" b="0" i="0" u="none" strike="noStrike" cap="none">
                <a:solidFill>
                  <a:srgbClr val="000000"/>
                </a:solidFill>
                <a:latin typeface="Arial"/>
                <a:ea typeface="Arial"/>
                <a:cs typeface="Arial"/>
                <a:sym typeface="Arial"/>
              </a:defRPr>
            </a:lvl7pPr>
            <a:lvl8pPr marL="3200400" marR="0" lvl="7" indent="0" algn="ctr" rtl="0">
              <a:lnSpc>
                <a:spcPct val="100000"/>
              </a:lnSpc>
              <a:spcBef>
                <a:spcPts val="400"/>
              </a:spcBef>
              <a:spcAft>
                <a:spcPts val="0"/>
              </a:spcAft>
              <a:buClr>
                <a:srgbClr val="888888"/>
              </a:buClr>
              <a:buSzPts val="1400"/>
              <a:buFont typeface="Arial"/>
              <a:buNone/>
              <a:defRPr sz="1400" b="0" i="0" u="none" strike="noStrike" cap="none">
                <a:solidFill>
                  <a:srgbClr val="000000"/>
                </a:solidFill>
                <a:latin typeface="Arial"/>
                <a:ea typeface="Arial"/>
                <a:cs typeface="Arial"/>
                <a:sym typeface="Arial"/>
              </a:defRPr>
            </a:lvl8pPr>
            <a:lvl9pPr marL="3657600" marR="0" lvl="8" indent="0" algn="ctr" rtl="0">
              <a:lnSpc>
                <a:spcPct val="100000"/>
              </a:lnSpc>
              <a:spcBef>
                <a:spcPts val="400"/>
              </a:spcBef>
              <a:spcAft>
                <a:spcPts val="0"/>
              </a:spcAft>
              <a:buClr>
                <a:srgbClr val="888888"/>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2" name="Google Shape;22;p3"/>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3" name="Google Shape;23;p3"/>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4" name="Google Shape;24;p3"/>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1pPr>
            <a:lvl2pPr marL="0" marR="0" lvl="1"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2pPr>
            <a:lvl3pPr marL="0" marR="0" lvl="2"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3pPr>
            <a:lvl4pPr marL="0" marR="0" lvl="3"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4pPr>
            <a:lvl5pPr marL="0" marR="0" lvl="4"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5pPr>
            <a:lvl6pPr marL="0" marR="0" lvl="5"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6pPr>
            <a:lvl7pPr marL="0" marR="0" lvl="6"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7pPr>
            <a:lvl8pPr marL="0" marR="0" lvl="7"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8pPr>
            <a:lvl9pPr marL="0" marR="0" lvl="8"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140"/>
        <p:cNvGrpSpPr/>
        <p:nvPr/>
      </p:nvGrpSpPr>
      <p:grpSpPr>
        <a:xfrm>
          <a:off x="0" y="0"/>
          <a:ext cx="0" cy="0"/>
          <a:chOff x="0" y="0"/>
          <a:chExt cx="0" cy="0"/>
        </a:xfrm>
      </p:grpSpPr>
      <p:sp>
        <p:nvSpPr>
          <p:cNvPr id="141" name="Google Shape;141;p22"/>
          <p:cNvSpPr txBox="1">
            <a:spLocks noGrp="1"/>
          </p:cNvSpPr>
          <p:nvPr>
            <p:ph type="title"/>
          </p:nvPr>
        </p:nvSpPr>
        <p:spPr>
          <a:xfrm>
            <a:off x="1792288" y="4800600"/>
            <a:ext cx="5486400" cy="566700"/>
          </a:xfrm>
          <a:prstGeom prst="rect">
            <a:avLst/>
          </a:prstGeom>
          <a:noFill/>
          <a:ln>
            <a:noFill/>
          </a:ln>
        </p:spPr>
        <p:txBody>
          <a:bodyPr spcFirstLastPara="1" wrap="square" lIns="91425" tIns="91425" rIns="91425" bIns="91425" anchor="b" anchorCtr="0">
            <a:noAutofit/>
          </a:bodyPr>
          <a:lstStyle>
            <a:lvl1pPr marL="0" marR="0" lvl="0" indent="0" algn="l" rtl="0">
              <a:lnSpc>
                <a:spcPct val="100000"/>
              </a:lnSpc>
              <a:spcBef>
                <a:spcPts val="0"/>
              </a:spcBef>
              <a:spcAft>
                <a:spcPts val="0"/>
              </a:spcAft>
              <a:buClr>
                <a:schemeClr val="dk1"/>
              </a:buClr>
              <a:buSzPts val="1400"/>
              <a:buFont typeface="Helvetica Neue"/>
              <a:buNone/>
              <a:defRPr sz="1400" b="0" i="0" u="none" strike="noStrike" cap="none">
                <a:solidFill>
                  <a:srgbClr val="000000"/>
                </a:solidFill>
                <a:latin typeface="Arial"/>
                <a:ea typeface="Arial"/>
                <a:cs typeface="Arial"/>
                <a:sym typeface="Arial"/>
              </a:defRPr>
            </a:lvl1pPr>
            <a:lvl2pPr marL="0" marR="0" lvl="1" indent="0" algn="l" rtl="0">
              <a:spcBef>
                <a:spcPts val="0"/>
              </a:spcBef>
              <a:spcAft>
                <a:spcPts val="0"/>
              </a:spcAft>
              <a:buSzPts val="1400"/>
              <a:buNone/>
              <a:defRPr sz="1800"/>
            </a:lvl2pPr>
            <a:lvl3pPr marL="0" marR="0" lvl="2" indent="0" algn="l" rtl="0">
              <a:spcBef>
                <a:spcPts val="0"/>
              </a:spcBef>
              <a:spcAft>
                <a:spcPts val="0"/>
              </a:spcAft>
              <a:buSzPts val="1400"/>
              <a:buNone/>
              <a:defRPr sz="1800"/>
            </a:lvl3pPr>
            <a:lvl4pPr marL="0" marR="0" lvl="3" indent="0" algn="l" rtl="0">
              <a:spcBef>
                <a:spcPts val="0"/>
              </a:spcBef>
              <a:spcAft>
                <a:spcPts val="0"/>
              </a:spcAft>
              <a:buSzPts val="1400"/>
              <a:buNone/>
              <a:defRPr sz="1800"/>
            </a:lvl4pPr>
            <a:lvl5pPr marL="0" marR="0" lvl="4" indent="0" algn="l" rtl="0">
              <a:spcBef>
                <a:spcPts val="0"/>
              </a:spcBef>
              <a:spcAft>
                <a:spcPts val="0"/>
              </a:spcAft>
              <a:buSzPts val="1400"/>
              <a:buNone/>
              <a:defRPr sz="1800"/>
            </a:lvl5pPr>
            <a:lvl6pPr marL="0" marR="0" lvl="5" indent="0" algn="l" rtl="0">
              <a:spcBef>
                <a:spcPts val="0"/>
              </a:spcBef>
              <a:spcAft>
                <a:spcPts val="0"/>
              </a:spcAft>
              <a:buSzPts val="1400"/>
              <a:buNone/>
              <a:defRPr sz="1800"/>
            </a:lvl6pPr>
            <a:lvl7pPr marL="0" marR="0" lvl="6" indent="0" algn="l" rtl="0">
              <a:spcBef>
                <a:spcPts val="0"/>
              </a:spcBef>
              <a:spcAft>
                <a:spcPts val="0"/>
              </a:spcAft>
              <a:buSzPts val="1400"/>
              <a:buNone/>
              <a:defRPr sz="1800"/>
            </a:lvl7pPr>
            <a:lvl8pPr marL="0" marR="0" lvl="7" indent="0" algn="l" rtl="0">
              <a:spcBef>
                <a:spcPts val="0"/>
              </a:spcBef>
              <a:spcAft>
                <a:spcPts val="0"/>
              </a:spcAft>
              <a:buSzPts val="1400"/>
              <a:buNone/>
              <a:defRPr sz="1800"/>
            </a:lvl8pPr>
            <a:lvl9pPr marL="0" marR="0" lvl="8" indent="0" algn="l" rtl="0">
              <a:spcBef>
                <a:spcPts val="0"/>
              </a:spcBef>
              <a:spcAft>
                <a:spcPts val="0"/>
              </a:spcAft>
              <a:buSzPts val="1400"/>
              <a:buNone/>
              <a:defRPr sz="1800"/>
            </a:lvl9pPr>
          </a:lstStyle>
          <a:p>
            <a:endParaRPr/>
          </a:p>
        </p:txBody>
      </p:sp>
      <p:sp>
        <p:nvSpPr>
          <p:cNvPr id="142" name="Google Shape;142;p22"/>
          <p:cNvSpPr>
            <a:spLocks noGrp="1"/>
          </p:cNvSpPr>
          <p:nvPr>
            <p:ph type="pic" idx="2"/>
          </p:nvPr>
        </p:nvSpPr>
        <p:spPr>
          <a:xfrm>
            <a:off x="1792288" y="612775"/>
            <a:ext cx="5486400" cy="41148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None/>
              <a:defRPr/>
            </a:lvl1pPr>
          </a:lstStyle>
          <a:p>
            <a:endParaRPr/>
          </a:p>
        </p:txBody>
      </p:sp>
      <p:sp>
        <p:nvSpPr>
          <p:cNvPr id="143" name="Google Shape;143;p22"/>
          <p:cNvSpPr txBox="1">
            <a:spLocks noGrp="1"/>
          </p:cNvSpPr>
          <p:nvPr>
            <p:ph type="body" idx="1"/>
          </p:nvPr>
        </p:nvSpPr>
        <p:spPr>
          <a:xfrm>
            <a:off x="1792288" y="5367337"/>
            <a:ext cx="5486400" cy="8049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0"/>
              </a:spcBef>
              <a:spcAft>
                <a:spcPts val="0"/>
              </a:spcAft>
              <a:buClr>
                <a:schemeClr val="dk1"/>
              </a:buClr>
              <a:buSzPts val="1400"/>
              <a:buFont typeface="Helvetica Neue"/>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chemeClr val="dk1"/>
              </a:buClr>
              <a:buSzPts val="1400"/>
              <a:buFont typeface="Helvetica Neue"/>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chemeClr val="dk1"/>
              </a:buClr>
              <a:buSzPts val="1400"/>
              <a:buFont typeface="Helvetica Neue"/>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chemeClr val="dk1"/>
              </a:buClr>
              <a:buSzPts val="1400"/>
              <a:buFont typeface="Helvetica Neue"/>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chemeClr val="dk1"/>
              </a:buClr>
              <a:buSzPts val="1400"/>
              <a:buFont typeface="Helvetica Neue"/>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chemeClr val="dk1"/>
              </a:buClr>
              <a:buSzPts val="1400"/>
              <a:buFont typeface="Galdeano"/>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chemeClr val="dk1"/>
              </a:buClr>
              <a:buSzPts val="1400"/>
              <a:buFont typeface="Galdeano"/>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chemeClr val="dk1"/>
              </a:buClr>
              <a:buSzPts val="1400"/>
              <a:buFont typeface="Galdeano"/>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chemeClr val="dk1"/>
              </a:buClr>
              <a:buSzPts val="1400"/>
              <a:buFont typeface="Galdeano"/>
              <a:buNone/>
              <a:defRPr sz="1400" b="0" i="0" u="none" strike="noStrike" cap="none">
                <a:solidFill>
                  <a:srgbClr val="000000"/>
                </a:solidFill>
                <a:latin typeface="Arial"/>
                <a:ea typeface="Arial"/>
                <a:cs typeface="Arial"/>
                <a:sym typeface="Arial"/>
              </a:defRPr>
            </a:lvl9pPr>
          </a:lstStyle>
          <a:p>
            <a:endParaRPr/>
          </a:p>
        </p:txBody>
      </p:sp>
      <p:sp>
        <p:nvSpPr>
          <p:cNvPr id="144" name="Google Shape;144;p22"/>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5" name="Google Shape;145;p22"/>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6" name="Google Shape;146;p2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1pPr>
            <a:lvl2pPr marL="0" marR="0" lvl="1"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2pPr>
            <a:lvl3pPr marL="0" marR="0" lvl="2"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3pPr>
            <a:lvl4pPr marL="0" marR="0" lvl="3"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4pPr>
            <a:lvl5pPr marL="0" marR="0" lvl="4"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5pPr>
            <a:lvl6pPr marL="0" marR="0" lvl="5"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6pPr>
            <a:lvl7pPr marL="0" marR="0" lvl="6"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7pPr>
            <a:lvl8pPr marL="0" marR="0" lvl="7"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8pPr>
            <a:lvl9pPr marL="0" marR="0" lvl="8"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147"/>
        <p:cNvGrpSpPr/>
        <p:nvPr/>
      </p:nvGrpSpPr>
      <p:grpSpPr>
        <a:xfrm>
          <a:off x="0" y="0"/>
          <a:ext cx="0" cy="0"/>
          <a:chOff x="0" y="0"/>
          <a:chExt cx="0" cy="0"/>
        </a:xfrm>
      </p:grpSpPr>
      <p:sp>
        <p:nvSpPr>
          <p:cNvPr id="148" name="Google Shape;148;p23"/>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chemeClr val="dk1"/>
              </a:buClr>
              <a:buSzPts val="1400"/>
              <a:buFont typeface="Helvetica Neue"/>
              <a:buNone/>
              <a:defRPr sz="1400" b="0" i="0" u="none" strike="noStrike" cap="none">
                <a:solidFill>
                  <a:srgbClr val="000000"/>
                </a:solidFill>
                <a:latin typeface="Arial"/>
                <a:ea typeface="Arial"/>
                <a:cs typeface="Arial"/>
                <a:sym typeface="Arial"/>
              </a:defRPr>
            </a:lvl1pPr>
            <a:lvl2pPr marL="0" marR="0" lvl="1" indent="0" algn="l" rtl="0">
              <a:spcBef>
                <a:spcPts val="0"/>
              </a:spcBef>
              <a:spcAft>
                <a:spcPts val="0"/>
              </a:spcAft>
              <a:buSzPts val="1400"/>
              <a:buNone/>
              <a:defRPr sz="1800"/>
            </a:lvl2pPr>
            <a:lvl3pPr marL="0" marR="0" lvl="2" indent="0" algn="l" rtl="0">
              <a:spcBef>
                <a:spcPts val="0"/>
              </a:spcBef>
              <a:spcAft>
                <a:spcPts val="0"/>
              </a:spcAft>
              <a:buSzPts val="1400"/>
              <a:buNone/>
              <a:defRPr sz="1800"/>
            </a:lvl3pPr>
            <a:lvl4pPr marL="0" marR="0" lvl="3" indent="0" algn="l" rtl="0">
              <a:spcBef>
                <a:spcPts val="0"/>
              </a:spcBef>
              <a:spcAft>
                <a:spcPts val="0"/>
              </a:spcAft>
              <a:buSzPts val="1400"/>
              <a:buNone/>
              <a:defRPr sz="1800"/>
            </a:lvl4pPr>
            <a:lvl5pPr marL="0" marR="0" lvl="4" indent="0" algn="l" rtl="0">
              <a:spcBef>
                <a:spcPts val="0"/>
              </a:spcBef>
              <a:spcAft>
                <a:spcPts val="0"/>
              </a:spcAft>
              <a:buSzPts val="1400"/>
              <a:buNone/>
              <a:defRPr sz="1800"/>
            </a:lvl5pPr>
            <a:lvl6pPr marL="0" marR="0" lvl="5" indent="0" algn="l" rtl="0">
              <a:spcBef>
                <a:spcPts val="0"/>
              </a:spcBef>
              <a:spcAft>
                <a:spcPts val="0"/>
              </a:spcAft>
              <a:buSzPts val="1400"/>
              <a:buNone/>
              <a:defRPr sz="1800"/>
            </a:lvl6pPr>
            <a:lvl7pPr marL="0" marR="0" lvl="6" indent="0" algn="l" rtl="0">
              <a:spcBef>
                <a:spcPts val="0"/>
              </a:spcBef>
              <a:spcAft>
                <a:spcPts val="0"/>
              </a:spcAft>
              <a:buSzPts val="1400"/>
              <a:buNone/>
              <a:defRPr sz="1800"/>
            </a:lvl7pPr>
            <a:lvl8pPr marL="0" marR="0" lvl="7" indent="0" algn="l" rtl="0">
              <a:spcBef>
                <a:spcPts val="0"/>
              </a:spcBef>
              <a:spcAft>
                <a:spcPts val="0"/>
              </a:spcAft>
              <a:buSzPts val="1400"/>
              <a:buNone/>
              <a:defRPr sz="1800"/>
            </a:lvl8pPr>
            <a:lvl9pPr marL="0" marR="0" lvl="8" indent="0" algn="l" rtl="0">
              <a:spcBef>
                <a:spcPts val="0"/>
              </a:spcBef>
              <a:spcAft>
                <a:spcPts val="0"/>
              </a:spcAft>
              <a:buSzPts val="1400"/>
              <a:buNone/>
              <a:defRPr sz="1800"/>
            </a:lvl9pPr>
          </a:lstStyle>
          <a:p>
            <a:endParaRPr/>
          </a:p>
        </p:txBody>
      </p:sp>
      <p:sp>
        <p:nvSpPr>
          <p:cNvPr id="149" name="Google Shape;149;p23"/>
          <p:cNvSpPr txBox="1">
            <a:spLocks noGrp="1"/>
          </p:cNvSpPr>
          <p:nvPr>
            <p:ph type="body" idx="1"/>
          </p:nvPr>
        </p:nvSpPr>
        <p:spPr>
          <a:xfrm rot="5400000">
            <a:off x="2308949" y="-251550"/>
            <a:ext cx="4526100" cy="82296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00000"/>
              </a:lnSpc>
              <a:spcBef>
                <a:spcPts val="64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1pPr>
            <a:lvl2pPr marL="914400" marR="0" lvl="1" indent="-317500" algn="l" rtl="0">
              <a:lnSpc>
                <a:spcPct val="100000"/>
              </a:lnSpc>
              <a:spcBef>
                <a:spcPts val="56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48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150" name="Google Shape;150;p23"/>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51" name="Google Shape;151;p23"/>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52" name="Google Shape;152;p2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1pPr>
            <a:lvl2pPr marL="0" marR="0" lvl="1"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2pPr>
            <a:lvl3pPr marL="0" marR="0" lvl="2"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3pPr>
            <a:lvl4pPr marL="0" marR="0" lvl="3"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4pPr>
            <a:lvl5pPr marL="0" marR="0" lvl="4"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5pPr>
            <a:lvl6pPr marL="0" marR="0" lvl="5"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6pPr>
            <a:lvl7pPr marL="0" marR="0" lvl="6"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7pPr>
            <a:lvl8pPr marL="0" marR="0" lvl="7"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8pPr>
            <a:lvl9pPr marL="0" marR="0" lvl="8"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153"/>
        <p:cNvGrpSpPr/>
        <p:nvPr/>
      </p:nvGrpSpPr>
      <p:grpSpPr>
        <a:xfrm>
          <a:off x="0" y="0"/>
          <a:ext cx="0" cy="0"/>
          <a:chOff x="0" y="0"/>
          <a:chExt cx="0" cy="0"/>
        </a:xfrm>
      </p:grpSpPr>
      <p:sp>
        <p:nvSpPr>
          <p:cNvPr id="154" name="Google Shape;154;p24"/>
          <p:cNvSpPr txBox="1">
            <a:spLocks noGrp="1"/>
          </p:cNvSpPr>
          <p:nvPr>
            <p:ph type="title"/>
          </p:nvPr>
        </p:nvSpPr>
        <p:spPr>
          <a:xfrm rot="5400000">
            <a:off x="4732349" y="2171688"/>
            <a:ext cx="5851500" cy="2057400"/>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chemeClr val="dk1"/>
              </a:buClr>
              <a:buSzPts val="1400"/>
              <a:buFont typeface="Helvetica Neue"/>
              <a:buNone/>
              <a:defRPr sz="1400" b="0" i="0" u="none" strike="noStrike" cap="none">
                <a:solidFill>
                  <a:srgbClr val="000000"/>
                </a:solidFill>
                <a:latin typeface="Arial"/>
                <a:ea typeface="Arial"/>
                <a:cs typeface="Arial"/>
                <a:sym typeface="Arial"/>
              </a:defRPr>
            </a:lvl1pPr>
            <a:lvl2pPr marL="0" marR="0" lvl="1" indent="0" algn="l" rtl="0">
              <a:spcBef>
                <a:spcPts val="0"/>
              </a:spcBef>
              <a:spcAft>
                <a:spcPts val="0"/>
              </a:spcAft>
              <a:buSzPts val="1400"/>
              <a:buNone/>
              <a:defRPr sz="1800"/>
            </a:lvl2pPr>
            <a:lvl3pPr marL="0" marR="0" lvl="2" indent="0" algn="l" rtl="0">
              <a:spcBef>
                <a:spcPts val="0"/>
              </a:spcBef>
              <a:spcAft>
                <a:spcPts val="0"/>
              </a:spcAft>
              <a:buSzPts val="1400"/>
              <a:buNone/>
              <a:defRPr sz="1800"/>
            </a:lvl3pPr>
            <a:lvl4pPr marL="0" marR="0" lvl="3" indent="0" algn="l" rtl="0">
              <a:spcBef>
                <a:spcPts val="0"/>
              </a:spcBef>
              <a:spcAft>
                <a:spcPts val="0"/>
              </a:spcAft>
              <a:buSzPts val="1400"/>
              <a:buNone/>
              <a:defRPr sz="1800"/>
            </a:lvl4pPr>
            <a:lvl5pPr marL="0" marR="0" lvl="4" indent="0" algn="l" rtl="0">
              <a:spcBef>
                <a:spcPts val="0"/>
              </a:spcBef>
              <a:spcAft>
                <a:spcPts val="0"/>
              </a:spcAft>
              <a:buSzPts val="1400"/>
              <a:buNone/>
              <a:defRPr sz="1800"/>
            </a:lvl5pPr>
            <a:lvl6pPr marL="0" marR="0" lvl="5" indent="0" algn="l" rtl="0">
              <a:spcBef>
                <a:spcPts val="0"/>
              </a:spcBef>
              <a:spcAft>
                <a:spcPts val="0"/>
              </a:spcAft>
              <a:buSzPts val="1400"/>
              <a:buNone/>
              <a:defRPr sz="1800"/>
            </a:lvl6pPr>
            <a:lvl7pPr marL="0" marR="0" lvl="6" indent="0" algn="l" rtl="0">
              <a:spcBef>
                <a:spcPts val="0"/>
              </a:spcBef>
              <a:spcAft>
                <a:spcPts val="0"/>
              </a:spcAft>
              <a:buSzPts val="1400"/>
              <a:buNone/>
              <a:defRPr sz="1800"/>
            </a:lvl7pPr>
            <a:lvl8pPr marL="0" marR="0" lvl="7" indent="0" algn="l" rtl="0">
              <a:spcBef>
                <a:spcPts val="0"/>
              </a:spcBef>
              <a:spcAft>
                <a:spcPts val="0"/>
              </a:spcAft>
              <a:buSzPts val="1400"/>
              <a:buNone/>
              <a:defRPr sz="1800"/>
            </a:lvl8pPr>
            <a:lvl9pPr marL="0" marR="0" lvl="8" indent="0" algn="l" rtl="0">
              <a:spcBef>
                <a:spcPts val="0"/>
              </a:spcBef>
              <a:spcAft>
                <a:spcPts val="0"/>
              </a:spcAft>
              <a:buSzPts val="1400"/>
              <a:buNone/>
              <a:defRPr sz="1800"/>
            </a:lvl9pPr>
          </a:lstStyle>
          <a:p>
            <a:endParaRPr/>
          </a:p>
        </p:txBody>
      </p:sp>
      <p:sp>
        <p:nvSpPr>
          <p:cNvPr id="155" name="Google Shape;155;p24"/>
          <p:cNvSpPr txBox="1">
            <a:spLocks noGrp="1"/>
          </p:cNvSpPr>
          <p:nvPr>
            <p:ph type="body" idx="1"/>
          </p:nvPr>
        </p:nvSpPr>
        <p:spPr>
          <a:xfrm rot="5400000">
            <a:off x="541349" y="190487"/>
            <a:ext cx="5851500" cy="60198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00000"/>
              </a:lnSpc>
              <a:spcBef>
                <a:spcPts val="64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1pPr>
            <a:lvl2pPr marL="914400" marR="0" lvl="1" indent="-317500" algn="l" rtl="0">
              <a:lnSpc>
                <a:spcPct val="100000"/>
              </a:lnSpc>
              <a:spcBef>
                <a:spcPts val="56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48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156" name="Google Shape;156;p24"/>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57" name="Google Shape;157;p24"/>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58" name="Google Shape;158;p2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1pPr>
            <a:lvl2pPr marL="0" marR="0" lvl="1"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2pPr>
            <a:lvl3pPr marL="0" marR="0" lvl="2"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3pPr>
            <a:lvl4pPr marL="0" marR="0" lvl="3"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4pPr>
            <a:lvl5pPr marL="0" marR="0" lvl="4"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5pPr>
            <a:lvl6pPr marL="0" marR="0" lvl="5"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6pPr>
            <a:lvl7pPr marL="0" marR="0" lvl="6"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7pPr>
            <a:lvl8pPr marL="0" marR="0" lvl="7"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8pPr>
            <a:lvl9pPr marL="0" marR="0" lvl="8"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165"/>
        <p:cNvGrpSpPr/>
        <p:nvPr/>
      </p:nvGrpSpPr>
      <p:grpSpPr>
        <a:xfrm>
          <a:off x="0" y="0"/>
          <a:ext cx="0" cy="0"/>
          <a:chOff x="0" y="0"/>
          <a:chExt cx="0" cy="0"/>
        </a:xfrm>
      </p:grpSpPr>
      <p:sp>
        <p:nvSpPr>
          <p:cNvPr id="166" name="Google Shape;166;p26"/>
          <p:cNvSpPr txBox="1">
            <a:spLocks noGrp="1"/>
          </p:cNvSpPr>
          <p:nvPr>
            <p:ph type="ctrTitle"/>
          </p:nvPr>
        </p:nvSpPr>
        <p:spPr>
          <a:xfrm>
            <a:off x="685800" y="2130425"/>
            <a:ext cx="7772400" cy="14700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chemeClr val="dk1"/>
              </a:buClr>
              <a:buSzPts val="1400"/>
              <a:buFont typeface="Helvetica Neue"/>
              <a:buNone/>
              <a:defRPr/>
            </a:lvl1pPr>
            <a:lvl2pPr marL="0" marR="0" lvl="1" indent="-88900" algn="l" rtl="0">
              <a:spcBef>
                <a:spcPts val="0"/>
              </a:spcBef>
              <a:spcAft>
                <a:spcPts val="0"/>
              </a:spcAft>
              <a:buSzPts val="1400"/>
              <a:buChar char="○"/>
              <a:defRPr/>
            </a:lvl2pPr>
            <a:lvl3pPr marL="0" marR="0" lvl="2" indent="-88900" algn="l" rtl="0">
              <a:spcBef>
                <a:spcPts val="0"/>
              </a:spcBef>
              <a:spcAft>
                <a:spcPts val="0"/>
              </a:spcAft>
              <a:buSzPts val="1400"/>
              <a:buChar char="■"/>
              <a:defRPr/>
            </a:lvl3pPr>
            <a:lvl4pPr marL="0" marR="0" lvl="3" indent="-88900" algn="l" rtl="0">
              <a:spcBef>
                <a:spcPts val="0"/>
              </a:spcBef>
              <a:spcAft>
                <a:spcPts val="0"/>
              </a:spcAft>
              <a:buSzPts val="1400"/>
              <a:buChar char="●"/>
              <a:defRPr/>
            </a:lvl4pPr>
            <a:lvl5pPr marL="0" marR="0" lvl="4" indent="-88900" algn="l" rtl="0">
              <a:spcBef>
                <a:spcPts val="0"/>
              </a:spcBef>
              <a:spcAft>
                <a:spcPts val="0"/>
              </a:spcAft>
              <a:buSzPts val="1400"/>
              <a:buChar char="○"/>
              <a:defRPr/>
            </a:lvl5pPr>
            <a:lvl6pPr marL="0" marR="0" lvl="5" indent="-88900" algn="l" rtl="0">
              <a:spcBef>
                <a:spcPts val="0"/>
              </a:spcBef>
              <a:spcAft>
                <a:spcPts val="0"/>
              </a:spcAft>
              <a:buSzPts val="1400"/>
              <a:buChar char="■"/>
              <a:defRPr/>
            </a:lvl6pPr>
            <a:lvl7pPr marL="0" marR="0" lvl="6" indent="-88900" algn="l" rtl="0">
              <a:spcBef>
                <a:spcPts val="0"/>
              </a:spcBef>
              <a:spcAft>
                <a:spcPts val="0"/>
              </a:spcAft>
              <a:buSzPts val="1400"/>
              <a:buChar char="●"/>
              <a:defRPr/>
            </a:lvl7pPr>
            <a:lvl8pPr marL="0" marR="0" lvl="7" indent="-88900" algn="l" rtl="0">
              <a:spcBef>
                <a:spcPts val="0"/>
              </a:spcBef>
              <a:spcAft>
                <a:spcPts val="0"/>
              </a:spcAft>
              <a:buSzPts val="1400"/>
              <a:buChar char="○"/>
              <a:defRPr/>
            </a:lvl8pPr>
            <a:lvl9pPr marL="0" marR="0" lvl="8" indent="-88900" algn="l" rtl="0">
              <a:spcBef>
                <a:spcPts val="0"/>
              </a:spcBef>
              <a:spcAft>
                <a:spcPts val="0"/>
              </a:spcAft>
              <a:buSzPts val="1400"/>
              <a:buChar char="■"/>
              <a:defRPr/>
            </a:lvl9pPr>
          </a:lstStyle>
          <a:p>
            <a:endParaRPr/>
          </a:p>
        </p:txBody>
      </p:sp>
      <p:sp>
        <p:nvSpPr>
          <p:cNvPr id="167" name="Google Shape;167;p26"/>
          <p:cNvSpPr txBox="1">
            <a:spLocks noGrp="1"/>
          </p:cNvSpPr>
          <p:nvPr>
            <p:ph type="subTitle" idx="1"/>
          </p:nvPr>
        </p:nvSpPr>
        <p:spPr>
          <a:xfrm>
            <a:off x="1371600" y="3886200"/>
            <a:ext cx="6400800" cy="1752600"/>
          </a:xfrm>
          <a:prstGeom prst="rect">
            <a:avLst/>
          </a:prstGeom>
          <a:noFill/>
          <a:ln>
            <a:noFill/>
          </a:ln>
        </p:spPr>
        <p:txBody>
          <a:bodyPr spcFirstLastPara="1" wrap="square" lIns="91425" tIns="91425" rIns="91425" bIns="91425" anchor="t" anchorCtr="0">
            <a:noAutofit/>
          </a:bodyPr>
          <a:lstStyle>
            <a:lvl1pPr marL="0" marR="0" lvl="0" indent="0" algn="ctr" rtl="0">
              <a:spcBef>
                <a:spcPts val="640"/>
              </a:spcBef>
              <a:spcAft>
                <a:spcPts val="0"/>
              </a:spcAft>
              <a:buClr>
                <a:srgbClr val="888888"/>
              </a:buClr>
              <a:buSzPts val="1400"/>
              <a:buFont typeface="Arial"/>
              <a:buNone/>
              <a:defRPr/>
            </a:lvl1pPr>
            <a:lvl2pPr marL="457200" marR="0" lvl="1" indent="0" algn="ctr" rtl="0">
              <a:spcBef>
                <a:spcPts val="560"/>
              </a:spcBef>
              <a:spcAft>
                <a:spcPts val="0"/>
              </a:spcAft>
              <a:buClr>
                <a:srgbClr val="888888"/>
              </a:buClr>
              <a:buSzPts val="1400"/>
              <a:buFont typeface="Arial"/>
              <a:buNone/>
              <a:defRPr/>
            </a:lvl2pPr>
            <a:lvl3pPr marL="914400" marR="0" lvl="2" indent="0" algn="ctr" rtl="0">
              <a:spcBef>
                <a:spcPts val="480"/>
              </a:spcBef>
              <a:spcAft>
                <a:spcPts val="0"/>
              </a:spcAft>
              <a:buClr>
                <a:srgbClr val="888888"/>
              </a:buClr>
              <a:buSzPts val="1400"/>
              <a:buFont typeface="Arial"/>
              <a:buNone/>
              <a:defRPr/>
            </a:lvl3pPr>
            <a:lvl4pPr marL="1371600" marR="0" lvl="3" indent="0" algn="ctr" rtl="0">
              <a:spcBef>
                <a:spcPts val="400"/>
              </a:spcBef>
              <a:spcAft>
                <a:spcPts val="0"/>
              </a:spcAft>
              <a:buClr>
                <a:srgbClr val="888888"/>
              </a:buClr>
              <a:buSzPts val="1400"/>
              <a:buFont typeface="Arial"/>
              <a:buNone/>
              <a:defRPr/>
            </a:lvl4pPr>
            <a:lvl5pPr marL="1828800" marR="0" lvl="4" indent="0" algn="ctr" rtl="0">
              <a:spcBef>
                <a:spcPts val="400"/>
              </a:spcBef>
              <a:spcAft>
                <a:spcPts val="0"/>
              </a:spcAft>
              <a:buClr>
                <a:srgbClr val="888888"/>
              </a:buClr>
              <a:buSzPts val="1400"/>
              <a:buFont typeface="Arial"/>
              <a:buNone/>
              <a:defRPr/>
            </a:lvl5pPr>
            <a:lvl6pPr marL="2286000" marR="0" lvl="5" indent="0" algn="ctr" rtl="0">
              <a:spcBef>
                <a:spcPts val="400"/>
              </a:spcBef>
              <a:spcAft>
                <a:spcPts val="0"/>
              </a:spcAft>
              <a:buClr>
                <a:srgbClr val="888888"/>
              </a:buClr>
              <a:buSzPts val="1400"/>
              <a:buFont typeface="Arial"/>
              <a:buNone/>
              <a:defRPr/>
            </a:lvl6pPr>
            <a:lvl7pPr marL="2743200" marR="0" lvl="6" indent="0" algn="ctr" rtl="0">
              <a:spcBef>
                <a:spcPts val="400"/>
              </a:spcBef>
              <a:spcAft>
                <a:spcPts val="0"/>
              </a:spcAft>
              <a:buClr>
                <a:srgbClr val="888888"/>
              </a:buClr>
              <a:buSzPts val="1400"/>
              <a:buFont typeface="Arial"/>
              <a:buNone/>
              <a:defRPr/>
            </a:lvl7pPr>
            <a:lvl8pPr marL="3200400" marR="0" lvl="7" indent="0" algn="ctr" rtl="0">
              <a:spcBef>
                <a:spcPts val="400"/>
              </a:spcBef>
              <a:spcAft>
                <a:spcPts val="0"/>
              </a:spcAft>
              <a:buClr>
                <a:srgbClr val="888888"/>
              </a:buClr>
              <a:buSzPts val="1400"/>
              <a:buFont typeface="Arial"/>
              <a:buNone/>
              <a:defRPr/>
            </a:lvl8pPr>
            <a:lvl9pPr marL="3657600" marR="0" lvl="8" indent="0" algn="ctr" rtl="0">
              <a:spcBef>
                <a:spcPts val="400"/>
              </a:spcBef>
              <a:spcAft>
                <a:spcPts val="0"/>
              </a:spcAft>
              <a:buClr>
                <a:srgbClr val="888888"/>
              </a:buClr>
              <a:buSzPts val="1400"/>
              <a:buFont typeface="Arial"/>
              <a:buNone/>
              <a:defRPr/>
            </a:lvl9pPr>
          </a:lstStyle>
          <a:p>
            <a:endParaRPr/>
          </a:p>
        </p:txBody>
      </p:sp>
      <p:sp>
        <p:nvSpPr>
          <p:cNvPr id="168" name="Google Shape;168;p26"/>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noAutofit/>
          </a:bodyPr>
          <a:lstStyle>
            <a:lvl1pPr marL="0" marR="0" lvl="0" indent="-88900" algn="l"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169" name="Google Shape;169;p26"/>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noAutofit/>
          </a:bodyPr>
          <a:lstStyle>
            <a:lvl1pPr marL="0" marR="0" lvl="0" indent="-88900" algn="ctr"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170" name="Google Shape;170;p2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Galdeano"/>
                <a:ea typeface="Galdeano"/>
                <a:cs typeface="Galdeano"/>
                <a:sym typeface="Galdeano"/>
              </a:defRPr>
            </a:lvl1pPr>
            <a:lvl2pPr marL="0" marR="0" lvl="1" indent="0" algn="r" rtl="0">
              <a:spcBef>
                <a:spcPts val="0"/>
              </a:spcBef>
              <a:buNone/>
              <a:defRPr sz="1200" b="0" i="0" u="none" strike="noStrike" cap="none">
                <a:solidFill>
                  <a:srgbClr val="888888"/>
                </a:solidFill>
                <a:latin typeface="Galdeano"/>
                <a:ea typeface="Galdeano"/>
                <a:cs typeface="Galdeano"/>
                <a:sym typeface="Galdeano"/>
              </a:defRPr>
            </a:lvl2pPr>
            <a:lvl3pPr marL="0" marR="0" lvl="2" indent="0" algn="r" rtl="0">
              <a:spcBef>
                <a:spcPts val="0"/>
              </a:spcBef>
              <a:buNone/>
              <a:defRPr sz="1200" b="0" i="0" u="none" strike="noStrike" cap="none">
                <a:solidFill>
                  <a:srgbClr val="888888"/>
                </a:solidFill>
                <a:latin typeface="Galdeano"/>
                <a:ea typeface="Galdeano"/>
                <a:cs typeface="Galdeano"/>
                <a:sym typeface="Galdeano"/>
              </a:defRPr>
            </a:lvl3pPr>
            <a:lvl4pPr marL="0" marR="0" lvl="3" indent="0" algn="r" rtl="0">
              <a:spcBef>
                <a:spcPts val="0"/>
              </a:spcBef>
              <a:buNone/>
              <a:defRPr sz="1200" b="0" i="0" u="none" strike="noStrike" cap="none">
                <a:solidFill>
                  <a:srgbClr val="888888"/>
                </a:solidFill>
                <a:latin typeface="Galdeano"/>
                <a:ea typeface="Galdeano"/>
                <a:cs typeface="Galdeano"/>
                <a:sym typeface="Galdeano"/>
              </a:defRPr>
            </a:lvl4pPr>
            <a:lvl5pPr marL="0" marR="0" lvl="4" indent="0" algn="r" rtl="0">
              <a:spcBef>
                <a:spcPts val="0"/>
              </a:spcBef>
              <a:buNone/>
              <a:defRPr sz="1200" b="0" i="0" u="none" strike="noStrike" cap="none">
                <a:solidFill>
                  <a:srgbClr val="888888"/>
                </a:solidFill>
                <a:latin typeface="Galdeano"/>
                <a:ea typeface="Galdeano"/>
                <a:cs typeface="Galdeano"/>
                <a:sym typeface="Galdeano"/>
              </a:defRPr>
            </a:lvl5pPr>
            <a:lvl6pPr marL="0" marR="0" lvl="5" indent="0" algn="r" rtl="0">
              <a:spcBef>
                <a:spcPts val="0"/>
              </a:spcBef>
              <a:buNone/>
              <a:defRPr sz="1200" b="0" i="0" u="none" strike="noStrike" cap="none">
                <a:solidFill>
                  <a:srgbClr val="888888"/>
                </a:solidFill>
                <a:latin typeface="Galdeano"/>
                <a:ea typeface="Galdeano"/>
                <a:cs typeface="Galdeano"/>
                <a:sym typeface="Galdeano"/>
              </a:defRPr>
            </a:lvl6pPr>
            <a:lvl7pPr marL="0" marR="0" lvl="6" indent="0" algn="r" rtl="0">
              <a:spcBef>
                <a:spcPts val="0"/>
              </a:spcBef>
              <a:buNone/>
              <a:defRPr sz="1200" b="0" i="0" u="none" strike="noStrike" cap="none">
                <a:solidFill>
                  <a:srgbClr val="888888"/>
                </a:solidFill>
                <a:latin typeface="Galdeano"/>
                <a:ea typeface="Galdeano"/>
                <a:cs typeface="Galdeano"/>
                <a:sym typeface="Galdeano"/>
              </a:defRPr>
            </a:lvl7pPr>
            <a:lvl8pPr marL="0" marR="0" lvl="7" indent="0" algn="r" rtl="0">
              <a:spcBef>
                <a:spcPts val="0"/>
              </a:spcBef>
              <a:buNone/>
              <a:defRPr sz="1200" b="0" i="0" u="none" strike="noStrike" cap="none">
                <a:solidFill>
                  <a:srgbClr val="888888"/>
                </a:solidFill>
                <a:latin typeface="Galdeano"/>
                <a:ea typeface="Galdeano"/>
                <a:cs typeface="Galdeano"/>
                <a:sym typeface="Galdeano"/>
              </a:defRPr>
            </a:lvl8pPr>
            <a:lvl9pPr marL="0" marR="0" lvl="8" indent="0" algn="r" rtl="0">
              <a:spcBef>
                <a:spcPts val="0"/>
              </a:spcBef>
              <a:buNone/>
              <a:defRPr sz="1200" b="0" i="0" u="none" strike="noStrike" cap="none">
                <a:solidFill>
                  <a:srgbClr val="888888"/>
                </a:solidFill>
                <a:latin typeface="Galdeano"/>
                <a:ea typeface="Galdeano"/>
                <a:cs typeface="Galdeano"/>
                <a:sym typeface="Galdeano"/>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171"/>
        <p:cNvGrpSpPr/>
        <p:nvPr/>
      </p:nvGrpSpPr>
      <p:grpSpPr>
        <a:xfrm>
          <a:off x="0" y="0"/>
          <a:ext cx="0" cy="0"/>
          <a:chOff x="0" y="0"/>
          <a:chExt cx="0" cy="0"/>
        </a:xfrm>
      </p:grpSpPr>
      <p:sp>
        <p:nvSpPr>
          <p:cNvPr id="172" name="Google Shape;172;p27"/>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1400"/>
              <a:buFont typeface="Helvetica Neue"/>
              <a:buNone/>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173" name="Google Shape;173;p27"/>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noAutofit/>
          </a:bodyPr>
          <a:lstStyle>
            <a:lvl1pPr marL="457200" lvl="0" indent="-317500" algn="l" rtl="0">
              <a:spcBef>
                <a:spcPts val="640"/>
              </a:spcBef>
              <a:spcAft>
                <a:spcPts val="0"/>
              </a:spcAft>
              <a:buClr>
                <a:schemeClr val="dk1"/>
              </a:buClr>
              <a:buSzPts val="1400"/>
              <a:buFont typeface="Arial"/>
              <a:buChar char="•"/>
              <a:defRPr/>
            </a:lvl1pPr>
            <a:lvl2pPr marL="914400" lvl="1" indent="-317500" algn="l" rtl="0">
              <a:spcBef>
                <a:spcPts val="560"/>
              </a:spcBef>
              <a:spcAft>
                <a:spcPts val="0"/>
              </a:spcAft>
              <a:buClr>
                <a:schemeClr val="dk1"/>
              </a:buClr>
              <a:buSzPts val="1400"/>
              <a:buFont typeface="Arial"/>
              <a:buChar char="–"/>
              <a:defRPr/>
            </a:lvl2pPr>
            <a:lvl3pPr marL="1371600" lvl="2" indent="-317500" algn="l" rtl="0">
              <a:spcBef>
                <a:spcPts val="480"/>
              </a:spcBef>
              <a:spcAft>
                <a:spcPts val="0"/>
              </a:spcAft>
              <a:buClr>
                <a:schemeClr val="dk1"/>
              </a:buClr>
              <a:buSzPts val="1400"/>
              <a:buFont typeface="Arial"/>
              <a:buChar char="•"/>
              <a:defRPr/>
            </a:lvl3pPr>
            <a:lvl4pPr marL="1828800" lvl="3" indent="-317500" algn="l" rtl="0">
              <a:spcBef>
                <a:spcPts val="400"/>
              </a:spcBef>
              <a:spcAft>
                <a:spcPts val="0"/>
              </a:spcAft>
              <a:buClr>
                <a:schemeClr val="dk1"/>
              </a:buClr>
              <a:buSzPts val="1400"/>
              <a:buFont typeface="Arial"/>
              <a:buChar char="–"/>
              <a:defRPr/>
            </a:lvl4pPr>
            <a:lvl5pPr marL="2286000" lvl="4" indent="-317500" algn="l" rtl="0">
              <a:spcBef>
                <a:spcPts val="400"/>
              </a:spcBef>
              <a:spcAft>
                <a:spcPts val="0"/>
              </a:spcAft>
              <a:buClr>
                <a:schemeClr val="dk1"/>
              </a:buClr>
              <a:buSzPts val="1400"/>
              <a:buFont typeface="Arial"/>
              <a:buChar char="»"/>
              <a:defRPr/>
            </a:lvl5pPr>
            <a:lvl6pPr marL="2743200" lvl="5" indent="-317500" algn="l" rtl="0">
              <a:spcBef>
                <a:spcPts val="400"/>
              </a:spcBef>
              <a:spcAft>
                <a:spcPts val="0"/>
              </a:spcAft>
              <a:buClr>
                <a:schemeClr val="dk1"/>
              </a:buClr>
              <a:buSzPts val="1400"/>
              <a:buFont typeface="Arial"/>
              <a:buChar char="•"/>
              <a:defRPr/>
            </a:lvl6pPr>
            <a:lvl7pPr marL="3200400" lvl="6" indent="-317500" algn="l" rtl="0">
              <a:spcBef>
                <a:spcPts val="400"/>
              </a:spcBef>
              <a:spcAft>
                <a:spcPts val="0"/>
              </a:spcAft>
              <a:buClr>
                <a:schemeClr val="dk1"/>
              </a:buClr>
              <a:buSzPts val="1400"/>
              <a:buFont typeface="Arial"/>
              <a:buChar char="•"/>
              <a:defRPr/>
            </a:lvl7pPr>
            <a:lvl8pPr marL="3657600" lvl="7" indent="-317500" algn="l" rtl="0">
              <a:spcBef>
                <a:spcPts val="400"/>
              </a:spcBef>
              <a:spcAft>
                <a:spcPts val="0"/>
              </a:spcAft>
              <a:buClr>
                <a:schemeClr val="dk1"/>
              </a:buClr>
              <a:buSzPts val="1400"/>
              <a:buFont typeface="Arial"/>
              <a:buChar char="•"/>
              <a:defRPr/>
            </a:lvl8pPr>
            <a:lvl9pPr marL="4114800" lvl="8" indent="-317500" algn="l" rtl="0">
              <a:spcBef>
                <a:spcPts val="400"/>
              </a:spcBef>
              <a:spcAft>
                <a:spcPts val="0"/>
              </a:spcAft>
              <a:buClr>
                <a:schemeClr val="dk1"/>
              </a:buClr>
              <a:buSzPts val="1400"/>
              <a:buFont typeface="Arial"/>
              <a:buChar char="•"/>
              <a:defRPr/>
            </a:lvl9pPr>
          </a:lstStyle>
          <a:p>
            <a:endParaRPr/>
          </a:p>
        </p:txBody>
      </p:sp>
      <p:sp>
        <p:nvSpPr>
          <p:cNvPr id="174" name="Google Shape;174;p27"/>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noAutofit/>
          </a:bodyPr>
          <a:lstStyle>
            <a:lvl1pPr marL="0" marR="0" lvl="0" indent="-88900" algn="l"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175" name="Google Shape;175;p27"/>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noAutofit/>
          </a:bodyPr>
          <a:lstStyle>
            <a:lvl1pPr marL="0" marR="0" lvl="0" indent="-88900" algn="ctr"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176" name="Google Shape;176;p2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Galdeano"/>
                <a:ea typeface="Galdeano"/>
                <a:cs typeface="Galdeano"/>
                <a:sym typeface="Galdeano"/>
              </a:defRPr>
            </a:lvl1pPr>
            <a:lvl2pPr marL="0" marR="0" lvl="1" indent="0" algn="r" rtl="0">
              <a:spcBef>
                <a:spcPts val="0"/>
              </a:spcBef>
              <a:buNone/>
              <a:defRPr sz="1200" b="0" i="0" u="none" strike="noStrike" cap="none">
                <a:solidFill>
                  <a:srgbClr val="888888"/>
                </a:solidFill>
                <a:latin typeface="Galdeano"/>
                <a:ea typeface="Galdeano"/>
                <a:cs typeface="Galdeano"/>
                <a:sym typeface="Galdeano"/>
              </a:defRPr>
            </a:lvl2pPr>
            <a:lvl3pPr marL="0" marR="0" lvl="2" indent="0" algn="r" rtl="0">
              <a:spcBef>
                <a:spcPts val="0"/>
              </a:spcBef>
              <a:buNone/>
              <a:defRPr sz="1200" b="0" i="0" u="none" strike="noStrike" cap="none">
                <a:solidFill>
                  <a:srgbClr val="888888"/>
                </a:solidFill>
                <a:latin typeface="Galdeano"/>
                <a:ea typeface="Galdeano"/>
                <a:cs typeface="Galdeano"/>
                <a:sym typeface="Galdeano"/>
              </a:defRPr>
            </a:lvl3pPr>
            <a:lvl4pPr marL="0" marR="0" lvl="3" indent="0" algn="r" rtl="0">
              <a:spcBef>
                <a:spcPts val="0"/>
              </a:spcBef>
              <a:buNone/>
              <a:defRPr sz="1200" b="0" i="0" u="none" strike="noStrike" cap="none">
                <a:solidFill>
                  <a:srgbClr val="888888"/>
                </a:solidFill>
                <a:latin typeface="Galdeano"/>
                <a:ea typeface="Galdeano"/>
                <a:cs typeface="Galdeano"/>
                <a:sym typeface="Galdeano"/>
              </a:defRPr>
            </a:lvl4pPr>
            <a:lvl5pPr marL="0" marR="0" lvl="4" indent="0" algn="r" rtl="0">
              <a:spcBef>
                <a:spcPts val="0"/>
              </a:spcBef>
              <a:buNone/>
              <a:defRPr sz="1200" b="0" i="0" u="none" strike="noStrike" cap="none">
                <a:solidFill>
                  <a:srgbClr val="888888"/>
                </a:solidFill>
                <a:latin typeface="Galdeano"/>
                <a:ea typeface="Galdeano"/>
                <a:cs typeface="Galdeano"/>
                <a:sym typeface="Galdeano"/>
              </a:defRPr>
            </a:lvl5pPr>
            <a:lvl6pPr marL="0" marR="0" lvl="5" indent="0" algn="r" rtl="0">
              <a:spcBef>
                <a:spcPts val="0"/>
              </a:spcBef>
              <a:buNone/>
              <a:defRPr sz="1200" b="0" i="0" u="none" strike="noStrike" cap="none">
                <a:solidFill>
                  <a:srgbClr val="888888"/>
                </a:solidFill>
                <a:latin typeface="Galdeano"/>
                <a:ea typeface="Galdeano"/>
                <a:cs typeface="Galdeano"/>
                <a:sym typeface="Galdeano"/>
              </a:defRPr>
            </a:lvl6pPr>
            <a:lvl7pPr marL="0" marR="0" lvl="6" indent="0" algn="r" rtl="0">
              <a:spcBef>
                <a:spcPts val="0"/>
              </a:spcBef>
              <a:buNone/>
              <a:defRPr sz="1200" b="0" i="0" u="none" strike="noStrike" cap="none">
                <a:solidFill>
                  <a:srgbClr val="888888"/>
                </a:solidFill>
                <a:latin typeface="Galdeano"/>
                <a:ea typeface="Galdeano"/>
                <a:cs typeface="Galdeano"/>
                <a:sym typeface="Galdeano"/>
              </a:defRPr>
            </a:lvl7pPr>
            <a:lvl8pPr marL="0" marR="0" lvl="7" indent="0" algn="r" rtl="0">
              <a:spcBef>
                <a:spcPts val="0"/>
              </a:spcBef>
              <a:buNone/>
              <a:defRPr sz="1200" b="0" i="0" u="none" strike="noStrike" cap="none">
                <a:solidFill>
                  <a:srgbClr val="888888"/>
                </a:solidFill>
                <a:latin typeface="Galdeano"/>
                <a:ea typeface="Galdeano"/>
                <a:cs typeface="Galdeano"/>
                <a:sym typeface="Galdeano"/>
              </a:defRPr>
            </a:lvl8pPr>
            <a:lvl9pPr marL="0" marR="0" lvl="8" indent="0" algn="r" rtl="0">
              <a:spcBef>
                <a:spcPts val="0"/>
              </a:spcBef>
              <a:buNone/>
              <a:defRPr sz="1200" b="0" i="0" u="none" strike="noStrike" cap="none">
                <a:solidFill>
                  <a:srgbClr val="888888"/>
                </a:solidFill>
                <a:latin typeface="Galdeano"/>
                <a:ea typeface="Galdeano"/>
                <a:cs typeface="Galdeano"/>
                <a:sym typeface="Galdeano"/>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177"/>
        <p:cNvGrpSpPr/>
        <p:nvPr/>
      </p:nvGrpSpPr>
      <p:grpSpPr>
        <a:xfrm>
          <a:off x="0" y="0"/>
          <a:ext cx="0" cy="0"/>
          <a:chOff x="0" y="0"/>
          <a:chExt cx="0" cy="0"/>
        </a:xfrm>
      </p:grpSpPr>
      <p:sp>
        <p:nvSpPr>
          <p:cNvPr id="178" name="Google Shape;178;p28"/>
          <p:cNvSpPr txBox="1">
            <a:spLocks noGrp="1"/>
          </p:cNvSpPr>
          <p:nvPr>
            <p:ph type="title"/>
          </p:nvPr>
        </p:nvSpPr>
        <p:spPr>
          <a:xfrm>
            <a:off x="722313" y="4406900"/>
            <a:ext cx="7772400" cy="1362000"/>
          </a:xfrm>
          <a:prstGeom prst="rect">
            <a:avLst/>
          </a:prstGeom>
          <a:noFill/>
          <a:ln>
            <a:noFill/>
          </a:ln>
        </p:spPr>
        <p:txBody>
          <a:bodyPr spcFirstLastPara="1" wrap="square" lIns="91425" tIns="91425" rIns="91425" bIns="91425" anchor="t" anchorCtr="0">
            <a:noAutofit/>
          </a:bodyPr>
          <a:lstStyle>
            <a:lvl1pPr lvl="0" algn="l" rtl="0">
              <a:spcBef>
                <a:spcPts val="0"/>
              </a:spcBef>
              <a:spcAft>
                <a:spcPts val="0"/>
              </a:spcAft>
              <a:buSzPts val="1400"/>
              <a:buNone/>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179" name="Google Shape;179;p28"/>
          <p:cNvSpPr txBox="1">
            <a:spLocks noGrp="1"/>
          </p:cNvSpPr>
          <p:nvPr>
            <p:ph type="body" idx="1"/>
          </p:nvPr>
        </p:nvSpPr>
        <p:spPr>
          <a:xfrm>
            <a:off x="722313" y="2906713"/>
            <a:ext cx="7772400" cy="1500300"/>
          </a:xfrm>
          <a:prstGeom prst="rect">
            <a:avLst/>
          </a:prstGeom>
          <a:noFill/>
          <a:ln>
            <a:noFill/>
          </a:ln>
        </p:spPr>
        <p:txBody>
          <a:bodyPr spcFirstLastPara="1" wrap="square" lIns="91425" tIns="91425" rIns="91425" bIns="91425" anchor="b" anchorCtr="0">
            <a:noAutofit/>
          </a:bodyPr>
          <a:lstStyle>
            <a:lvl1pPr marL="457200" lvl="0" indent="-228600" rtl="0">
              <a:spcBef>
                <a:spcPts val="640"/>
              </a:spcBef>
              <a:spcAft>
                <a:spcPts val="0"/>
              </a:spcAft>
              <a:buClr>
                <a:srgbClr val="888888"/>
              </a:buClr>
              <a:buSzPts val="1400"/>
              <a:buFont typeface="Helvetica Neue"/>
              <a:buNone/>
              <a:defRPr/>
            </a:lvl1pPr>
            <a:lvl2pPr marL="914400" lvl="1" indent="-228600" rtl="0">
              <a:spcBef>
                <a:spcPts val="560"/>
              </a:spcBef>
              <a:spcAft>
                <a:spcPts val="0"/>
              </a:spcAft>
              <a:buClr>
                <a:srgbClr val="888888"/>
              </a:buClr>
              <a:buSzPts val="1400"/>
              <a:buFont typeface="Helvetica Neue"/>
              <a:buNone/>
              <a:defRPr/>
            </a:lvl2pPr>
            <a:lvl3pPr marL="1371600" lvl="2" indent="-228600" rtl="0">
              <a:spcBef>
                <a:spcPts val="480"/>
              </a:spcBef>
              <a:spcAft>
                <a:spcPts val="0"/>
              </a:spcAft>
              <a:buClr>
                <a:srgbClr val="888888"/>
              </a:buClr>
              <a:buSzPts val="1400"/>
              <a:buFont typeface="Helvetica Neue"/>
              <a:buNone/>
              <a:defRPr/>
            </a:lvl3pPr>
            <a:lvl4pPr marL="1828800" lvl="3" indent="-228600" rtl="0">
              <a:spcBef>
                <a:spcPts val="400"/>
              </a:spcBef>
              <a:spcAft>
                <a:spcPts val="0"/>
              </a:spcAft>
              <a:buClr>
                <a:srgbClr val="888888"/>
              </a:buClr>
              <a:buSzPts val="1400"/>
              <a:buFont typeface="Helvetica Neue"/>
              <a:buNone/>
              <a:defRPr/>
            </a:lvl4pPr>
            <a:lvl5pPr marL="2286000" lvl="4" indent="-228600" rtl="0">
              <a:spcBef>
                <a:spcPts val="400"/>
              </a:spcBef>
              <a:spcAft>
                <a:spcPts val="0"/>
              </a:spcAft>
              <a:buClr>
                <a:srgbClr val="888888"/>
              </a:buClr>
              <a:buSzPts val="1400"/>
              <a:buFont typeface="Helvetica Neue"/>
              <a:buNone/>
              <a:defRPr/>
            </a:lvl5pPr>
            <a:lvl6pPr marL="2743200" lvl="5" indent="-228600" rtl="0">
              <a:spcBef>
                <a:spcPts val="400"/>
              </a:spcBef>
              <a:spcAft>
                <a:spcPts val="0"/>
              </a:spcAft>
              <a:buClr>
                <a:srgbClr val="888888"/>
              </a:buClr>
              <a:buSzPts val="1400"/>
              <a:buFont typeface="Galdeano"/>
              <a:buNone/>
              <a:defRPr/>
            </a:lvl6pPr>
            <a:lvl7pPr marL="3200400" lvl="6" indent="-228600" rtl="0">
              <a:spcBef>
                <a:spcPts val="400"/>
              </a:spcBef>
              <a:spcAft>
                <a:spcPts val="0"/>
              </a:spcAft>
              <a:buClr>
                <a:srgbClr val="888888"/>
              </a:buClr>
              <a:buSzPts val="1400"/>
              <a:buFont typeface="Galdeano"/>
              <a:buNone/>
              <a:defRPr/>
            </a:lvl7pPr>
            <a:lvl8pPr marL="3657600" lvl="7" indent="-228600" rtl="0">
              <a:spcBef>
                <a:spcPts val="400"/>
              </a:spcBef>
              <a:spcAft>
                <a:spcPts val="0"/>
              </a:spcAft>
              <a:buClr>
                <a:srgbClr val="888888"/>
              </a:buClr>
              <a:buSzPts val="1400"/>
              <a:buFont typeface="Galdeano"/>
              <a:buNone/>
              <a:defRPr/>
            </a:lvl8pPr>
            <a:lvl9pPr marL="4114800" lvl="8" indent="-228600" rtl="0">
              <a:spcBef>
                <a:spcPts val="400"/>
              </a:spcBef>
              <a:spcAft>
                <a:spcPts val="0"/>
              </a:spcAft>
              <a:buClr>
                <a:srgbClr val="888888"/>
              </a:buClr>
              <a:buSzPts val="1400"/>
              <a:buFont typeface="Galdeano"/>
              <a:buNone/>
              <a:defRPr/>
            </a:lvl9pPr>
          </a:lstStyle>
          <a:p>
            <a:endParaRPr/>
          </a:p>
        </p:txBody>
      </p:sp>
      <p:sp>
        <p:nvSpPr>
          <p:cNvPr id="180" name="Google Shape;180;p28"/>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noAutofit/>
          </a:bodyPr>
          <a:lstStyle>
            <a:lvl1pPr marL="0" marR="0" lvl="0" indent="-88900" algn="l"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181" name="Google Shape;181;p28"/>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noAutofit/>
          </a:bodyPr>
          <a:lstStyle>
            <a:lvl1pPr marL="0" marR="0" lvl="0" indent="-88900" algn="ctr"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182" name="Google Shape;182;p28"/>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Galdeano"/>
                <a:ea typeface="Galdeano"/>
                <a:cs typeface="Galdeano"/>
                <a:sym typeface="Galdeano"/>
              </a:defRPr>
            </a:lvl1pPr>
            <a:lvl2pPr marL="0" marR="0" lvl="1" indent="0" algn="r" rtl="0">
              <a:spcBef>
                <a:spcPts val="0"/>
              </a:spcBef>
              <a:buNone/>
              <a:defRPr sz="1200" b="0" i="0" u="none" strike="noStrike" cap="none">
                <a:solidFill>
                  <a:srgbClr val="888888"/>
                </a:solidFill>
                <a:latin typeface="Galdeano"/>
                <a:ea typeface="Galdeano"/>
                <a:cs typeface="Galdeano"/>
                <a:sym typeface="Galdeano"/>
              </a:defRPr>
            </a:lvl2pPr>
            <a:lvl3pPr marL="0" marR="0" lvl="2" indent="0" algn="r" rtl="0">
              <a:spcBef>
                <a:spcPts val="0"/>
              </a:spcBef>
              <a:buNone/>
              <a:defRPr sz="1200" b="0" i="0" u="none" strike="noStrike" cap="none">
                <a:solidFill>
                  <a:srgbClr val="888888"/>
                </a:solidFill>
                <a:latin typeface="Galdeano"/>
                <a:ea typeface="Galdeano"/>
                <a:cs typeface="Galdeano"/>
                <a:sym typeface="Galdeano"/>
              </a:defRPr>
            </a:lvl3pPr>
            <a:lvl4pPr marL="0" marR="0" lvl="3" indent="0" algn="r" rtl="0">
              <a:spcBef>
                <a:spcPts val="0"/>
              </a:spcBef>
              <a:buNone/>
              <a:defRPr sz="1200" b="0" i="0" u="none" strike="noStrike" cap="none">
                <a:solidFill>
                  <a:srgbClr val="888888"/>
                </a:solidFill>
                <a:latin typeface="Galdeano"/>
                <a:ea typeface="Galdeano"/>
                <a:cs typeface="Galdeano"/>
                <a:sym typeface="Galdeano"/>
              </a:defRPr>
            </a:lvl4pPr>
            <a:lvl5pPr marL="0" marR="0" lvl="4" indent="0" algn="r" rtl="0">
              <a:spcBef>
                <a:spcPts val="0"/>
              </a:spcBef>
              <a:buNone/>
              <a:defRPr sz="1200" b="0" i="0" u="none" strike="noStrike" cap="none">
                <a:solidFill>
                  <a:srgbClr val="888888"/>
                </a:solidFill>
                <a:latin typeface="Galdeano"/>
                <a:ea typeface="Galdeano"/>
                <a:cs typeface="Galdeano"/>
                <a:sym typeface="Galdeano"/>
              </a:defRPr>
            </a:lvl5pPr>
            <a:lvl6pPr marL="0" marR="0" lvl="5" indent="0" algn="r" rtl="0">
              <a:spcBef>
                <a:spcPts val="0"/>
              </a:spcBef>
              <a:buNone/>
              <a:defRPr sz="1200" b="0" i="0" u="none" strike="noStrike" cap="none">
                <a:solidFill>
                  <a:srgbClr val="888888"/>
                </a:solidFill>
                <a:latin typeface="Galdeano"/>
                <a:ea typeface="Galdeano"/>
                <a:cs typeface="Galdeano"/>
                <a:sym typeface="Galdeano"/>
              </a:defRPr>
            </a:lvl6pPr>
            <a:lvl7pPr marL="0" marR="0" lvl="6" indent="0" algn="r" rtl="0">
              <a:spcBef>
                <a:spcPts val="0"/>
              </a:spcBef>
              <a:buNone/>
              <a:defRPr sz="1200" b="0" i="0" u="none" strike="noStrike" cap="none">
                <a:solidFill>
                  <a:srgbClr val="888888"/>
                </a:solidFill>
                <a:latin typeface="Galdeano"/>
                <a:ea typeface="Galdeano"/>
                <a:cs typeface="Galdeano"/>
                <a:sym typeface="Galdeano"/>
              </a:defRPr>
            </a:lvl7pPr>
            <a:lvl8pPr marL="0" marR="0" lvl="7" indent="0" algn="r" rtl="0">
              <a:spcBef>
                <a:spcPts val="0"/>
              </a:spcBef>
              <a:buNone/>
              <a:defRPr sz="1200" b="0" i="0" u="none" strike="noStrike" cap="none">
                <a:solidFill>
                  <a:srgbClr val="888888"/>
                </a:solidFill>
                <a:latin typeface="Galdeano"/>
                <a:ea typeface="Galdeano"/>
                <a:cs typeface="Galdeano"/>
                <a:sym typeface="Galdeano"/>
              </a:defRPr>
            </a:lvl8pPr>
            <a:lvl9pPr marL="0" marR="0" lvl="8" indent="0" algn="r" rtl="0">
              <a:spcBef>
                <a:spcPts val="0"/>
              </a:spcBef>
              <a:buNone/>
              <a:defRPr sz="1200" b="0" i="0" u="none" strike="noStrike" cap="none">
                <a:solidFill>
                  <a:srgbClr val="888888"/>
                </a:solidFill>
                <a:latin typeface="Galdeano"/>
                <a:ea typeface="Galdeano"/>
                <a:cs typeface="Galdeano"/>
                <a:sym typeface="Galdeano"/>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183"/>
        <p:cNvGrpSpPr/>
        <p:nvPr/>
      </p:nvGrpSpPr>
      <p:grpSpPr>
        <a:xfrm>
          <a:off x="0" y="0"/>
          <a:ext cx="0" cy="0"/>
          <a:chOff x="0" y="0"/>
          <a:chExt cx="0" cy="0"/>
        </a:xfrm>
      </p:grpSpPr>
      <p:sp>
        <p:nvSpPr>
          <p:cNvPr id="184" name="Google Shape;184;p29"/>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1400"/>
              <a:buFont typeface="Helvetica Neue"/>
              <a:buNone/>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185" name="Google Shape;185;p29"/>
          <p:cNvSpPr txBox="1">
            <a:spLocks noGrp="1"/>
          </p:cNvSpPr>
          <p:nvPr>
            <p:ph type="body" idx="1"/>
          </p:nvPr>
        </p:nvSpPr>
        <p:spPr>
          <a:xfrm>
            <a:off x="457200" y="1600200"/>
            <a:ext cx="4038600" cy="4526100"/>
          </a:xfrm>
          <a:prstGeom prst="rect">
            <a:avLst/>
          </a:prstGeom>
          <a:noFill/>
          <a:ln>
            <a:noFill/>
          </a:ln>
        </p:spPr>
        <p:txBody>
          <a:bodyPr spcFirstLastPara="1" wrap="square" lIns="91425" tIns="91425" rIns="91425" bIns="91425" anchor="t" anchorCtr="0">
            <a:noAutofit/>
          </a:bodyPr>
          <a:lstStyle>
            <a:lvl1pPr marL="457200" lvl="0" indent="-317500" rtl="0">
              <a:spcBef>
                <a:spcPts val="640"/>
              </a:spcBef>
              <a:spcAft>
                <a:spcPts val="0"/>
              </a:spcAft>
              <a:buSzPts val="1400"/>
              <a:buChar char="•"/>
              <a:defRPr/>
            </a:lvl1pPr>
            <a:lvl2pPr marL="914400" lvl="1" indent="-317500" rtl="0">
              <a:spcBef>
                <a:spcPts val="560"/>
              </a:spcBef>
              <a:spcAft>
                <a:spcPts val="0"/>
              </a:spcAft>
              <a:buSzPts val="1400"/>
              <a:buChar char="–"/>
              <a:defRPr/>
            </a:lvl2pPr>
            <a:lvl3pPr marL="1371600" lvl="2" indent="-317500" rtl="0">
              <a:spcBef>
                <a:spcPts val="480"/>
              </a:spcBef>
              <a:spcAft>
                <a:spcPts val="0"/>
              </a:spcAft>
              <a:buSzPts val="1400"/>
              <a:buChar char="•"/>
              <a:defRPr/>
            </a:lvl3pPr>
            <a:lvl4pPr marL="1828800" lvl="3" indent="-317500" rtl="0">
              <a:spcBef>
                <a:spcPts val="400"/>
              </a:spcBef>
              <a:spcAft>
                <a:spcPts val="0"/>
              </a:spcAft>
              <a:buSzPts val="1400"/>
              <a:buChar char="–"/>
              <a:defRPr/>
            </a:lvl4pPr>
            <a:lvl5pPr marL="2286000" lvl="4" indent="-317500" rtl="0">
              <a:spcBef>
                <a:spcPts val="400"/>
              </a:spcBef>
              <a:spcAft>
                <a:spcPts val="0"/>
              </a:spcAft>
              <a:buSzPts val="1400"/>
              <a:buChar char="»"/>
              <a:defRPr/>
            </a:lvl5pPr>
            <a:lvl6pPr marL="2743200" lvl="5" indent="-317500" rtl="0">
              <a:spcBef>
                <a:spcPts val="400"/>
              </a:spcBef>
              <a:spcAft>
                <a:spcPts val="0"/>
              </a:spcAft>
              <a:buSzPts val="1400"/>
              <a:buChar char="•"/>
              <a:defRPr/>
            </a:lvl6pPr>
            <a:lvl7pPr marL="3200400" lvl="6" indent="-317500" rtl="0">
              <a:spcBef>
                <a:spcPts val="400"/>
              </a:spcBef>
              <a:spcAft>
                <a:spcPts val="0"/>
              </a:spcAft>
              <a:buSzPts val="1400"/>
              <a:buChar char="•"/>
              <a:defRPr/>
            </a:lvl7pPr>
            <a:lvl8pPr marL="3657600" lvl="7" indent="-317500" rtl="0">
              <a:spcBef>
                <a:spcPts val="400"/>
              </a:spcBef>
              <a:spcAft>
                <a:spcPts val="0"/>
              </a:spcAft>
              <a:buSzPts val="1400"/>
              <a:buChar char="•"/>
              <a:defRPr/>
            </a:lvl8pPr>
            <a:lvl9pPr marL="4114800" lvl="8" indent="-317500" rtl="0">
              <a:spcBef>
                <a:spcPts val="400"/>
              </a:spcBef>
              <a:spcAft>
                <a:spcPts val="0"/>
              </a:spcAft>
              <a:buSzPts val="1400"/>
              <a:buChar char="•"/>
              <a:defRPr/>
            </a:lvl9pPr>
          </a:lstStyle>
          <a:p>
            <a:endParaRPr/>
          </a:p>
        </p:txBody>
      </p:sp>
      <p:sp>
        <p:nvSpPr>
          <p:cNvPr id="186" name="Google Shape;186;p29"/>
          <p:cNvSpPr txBox="1">
            <a:spLocks noGrp="1"/>
          </p:cNvSpPr>
          <p:nvPr>
            <p:ph type="body" idx="2"/>
          </p:nvPr>
        </p:nvSpPr>
        <p:spPr>
          <a:xfrm>
            <a:off x="4648200" y="1600200"/>
            <a:ext cx="4038600" cy="4526100"/>
          </a:xfrm>
          <a:prstGeom prst="rect">
            <a:avLst/>
          </a:prstGeom>
          <a:noFill/>
          <a:ln>
            <a:noFill/>
          </a:ln>
        </p:spPr>
        <p:txBody>
          <a:bodyPr spcFirstLastPara="1" wrap="square" lIns="91425" tIns="91425" rIns="91425" bIns="91425" anchor="t" anchorCtr="0">
            <a:noAutofit/>
          </a:bodyPr>
          <a:lstStyle>
            <a:lvl1pPr marL="457200" lvl="0" indent="-317500" rtl="0">
              <a:spcBef>
                <a:spcPts val="640"/>
              </a:spcBef>
              <a:spcAft>
                <a:spcPts val="0"/>
              </a:spcAft>
              <a:buSzPts val="1400"/>
              <a:buChar char="•"/>
              <a:defRPr/>
            </a:lvl1pPr>
            <a:lvl2pPr marL="914400" lvl="1" indent="-317500" rtl="0">
              <a:spcBef>
                <a:spcPts val="560"/>
              </a:spcBef>
              <a:spcAft>
                <a:spcPts val="0"/>
              </a:spcAft>
              <a:buSzPts val="1400"/>
              <a:buChar char="–"/>
              <a:defRPr/>
            </a:lvl2pPr>
            <a:lvl3pPr marL="1371600" lvl="2" indent="-317500" rtl="0">
              <a:spcBef>
                <a:spcPts val="480"/>
              </a:spcBef>
              <a:spcAft>
                <a:spcPts val="0"/>
              </a:spcAft>
              <a:buSzPts val="1400"/>
              <a:buChar char="•"/>
              <a:defRPr/>
            </a:lvl3pPr>
            <a:lvl4pPr marL="1828800" lvl="3" indent="-317500" rtl="0">
              <a:spcBef>
                <a:spcPts val="400"/>
              </a:spcBef>
              <a:spcAft>
                <a:spcPts val="0"/>
              </a:spcAft>
              <a:buSzPts val="1400"/>
              <a:buChar char="–"/>
              <a:defRPr/>
            </a:lvl4pPr>
            <a:lvl5pPr marL="2286000" lvl="4" indent="-317500" rtl="0">
              <a:spcBef>
                <a:spcPts val="400"/>
              </a:spcBef>
              <a:spcAft>
                <a:spcPts val="0"/>
              </a:spcAft>
              <a:buSzPts val="1400"/>
              <a:buChar char="»"/>
              <a:defRPr/>
            </a:lvl5pPr>
            <a:lvl6pPr marL="2743200" lvl="5" indent="-317500" rtl="0">
              <a:spcBef>
                <a:spcPts val="400"/>
              </a:spcBef>
              <a:spcAft>
                <a:spcPts val="0"/>
              </a:spcAft>
              <a:buSzPts val="1400"/>
              <a:buChar char="•"/>
              <a:defRPr/>
            </a:lvl6pPr>
            <a:lvl7pPr marL="3200400" lvl="6" indent="-317500" rtl="0">
              <a:spcBef>
                <a:spcPts val="400"/>
              </a:spcBef>
              <a:spcAft>
                <a:spcPts val="0"/>
              </a:spcAft>
              <a:buSzPts val="1400"/>
              <a:buChar char="•"/>
              <a:defRPr/>
            </a:lvl7pPr>
            <a:lvl8pPr marL="3657600" lvl="7" indent="-317500" rtl="0">
              <a:spcBef>
                <a:spcPts val="400"/>
              </a:spcBef>
              <a:spcAft>
                <a:spcPts val="0"/>
              </a:spcAft>
              <a:buSzPts val="1400"/>
              <a:buChar char="•"/>
              <a:defRPr/>
            </a:lvl8pPr>
            <a:lvl9pPr marL="4114800" lvl="8" indent="-317500" rtl="0">
              <a:spcBef>
                <a:spcPts val="400"/>
              </a:spcBef>
              <a:spcAft>
                <a:spcPts val="0"/>
              </a:spcAft>
              <a:buSzPts val="1400"/>
              <a:buChar char="•"/>
              <a:defRPr/>
            </a:lvl9pPr>
          </a:lstStyle>
          <a:p>
            <a:endParaRPr/>
          </a:p>
        </p:txBody>
      </p:sp>
      <p:sp>
        <p:nvSpPr>
          <p:cNvPr id="187" name="Google Shape;187;p29"/>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noAutofit/>
          </a:bodyPr>
          <a:lstStyle>
            <a:lvl1pPr marL="0" marR="0" lvl="0" indent="-88900" algn="l"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188" name="Google Shape;188;p29"/>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noAutofit/>
          </a:bodyPr>
          <a:lstStyle>
            <a:lvl1pPr marL="0" marR="0" lvl="0" indent="-88900" algn="ctr"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189" name="Google Shape;189;p2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Galdeano"/>
                <a:ea typeface="Galdeano"/>
                <a:cs typeface="Galdeano"/>
                <a:sym typeface="Galdeano"/>
              </a:defRPr>
            </a:lvl1pPr>
            <a:lvl2pPr marL="0" marR="0" lvl="1" indent="0" algn="r" rtl="0">
              <a:spcBef>
                <a:spcPts val="0"/>
              </a:spcBef>
              <a:buNone/>
              <a:defRPr sz="1200" b="0" i="0" u="none" strike="noStrike" cap="none">
                <a:solidFill>
                  <a:srgbClr val="888888"/>
                </a:solidFill>
                <a:latin typeface="Galdeano"/>
                <a:ea typeface="Galdeano"/>
                <a:cs typeface="Galdeano"/>
                <a:sym typeface="Galdeano"/>
              </a:defRPr>
            </a:lvl2pPr>
            <a:lvl3pPr marL="0" marR="0" lvl="2" indent="0" algn="r" rtl="0">
              <a:spcBef>
                <a:spcPts val="0"/>
              </a:spcBef>
              <a:buNone/>
              <a:defRPr sz="1200" b="0" i="0" u="none" strike="noStrike" cap="none">
                <a:solidFill>
                  <a:srgbClr val="888888"/>
                </a:solidFill>
                <a:latin typeface="Galdeano"/>
                <a:ea typeface="Galdeano"/>
                <a:cs typeface="Galdeano"/>
                <a:sym typeface="Galdeano"/>
              </a:defRPr>
            </a:lvl3pPr>
            <a:lvl4pPr marL="0" marR="0" lvl="3" indent="0" algn="r" rtl="0">
              <a:spcBef>
                <a:spcPts val="0"/>
              </a:spcBef>
              <a:buNone/>
              <a:defRPr sz="1200" b="0" i="0" u="none" strike="noStrike" cap="none">
                <a:solidFill>
                  <a:srgbClr val="888888"/>
                </a:solidFill>
                <a:latin typeface="Galdeano"/>
                <a:ea typeface="Galdeano"/>
                <a:cs typeface="Galdeano"/>
                <a:sym typeface="Galdeano"/>
              </a:defRPr>
            </a:lvl4pPr>
            <a:lvl5pPr marL="0" marR="0" lvl="4" indent="0" algn="r" rtl="0">
              <a:spcBef>
                <a:spcPts val="0"/>
              </a:spcBef>
              <a:buNone/>
              <a:defRPr sz="1200" b="0" i="0" u="none" strike="noStrike" cap="none">
                <a:solidFill>
                  <a:srgbClr val="888888"/>
                </a:solidFill>
                <a:latin typeface="Galdeano"/>
                <a:ea typeface="Galdeano"/>
                <a:cs typeface="Galdeano"/>
                <a:sym typeface="Galdeano"/>
              </a:defRPr>
            </a:lvl5pPr>
            <a:lvl6pPr marL="0" marR="0" lvl="5" indent="0" algn="r" rtl="0">
              <a:spcBef>
                <a:spcPts val="0"/>
              </a:spcBef>
              <a:buNone/>
              <a:defRPr sz="1200" b="0" i="0" u="none" strike="noStrike" cap="none">
                <a:solidFill>
                  <a:srgbClr val="888888"/>
                </a:solidFill>
                <a:latin typeface="Galdeano"/>
                <a:ea typeface="Galdeano"/>
                <a:cs typeface="Galdeano"/>
                <a:sym typeface="Galdeano"/>
              </a:defRPr>
            </a:lvl6pPr>
            <a:lvl7pPr marL="0" marR="0" lvl="6" indent="0" algn="r" rtl="0">
              <a:spcBef>
                <a:spcPts val="0"/>
              </a:spcBef>
              <a:buNone/>
              <a:defRPr sz="1200" b="0" i="0" u="none" strike="noStrike" cap="none">
                <a:solidFill>
                  <a:srgbClr val="888888"/>
                </a:solidFill>
                <a:latin typeface="Galdeano"/>
                <a:ea typeface="Galdeano"/>
                <a:cs typeface="Galdeano"/>
                <a:sym typeface="Galdeano"/>
              </a:defRPr>
            </a:lvl7pPr>
            <a:lvl8pPr marL="0" marR="0" lvl="7" indent="0" algn="r" rtl="0">
              <a:spcBef>
                <a:spcPts val="0"/>
              </a:spcBef>
              <a:buNone/>
              <a:defRPr sz="1200" b="0" i="0" u="none" strike="noStrike" cap="none">
                <a:solidFill>
                  <a:srgbClr val="888888"/>
                </a:solidFill>
                <a:latin typeface="Galdeano"/>
                <a:ea typeface="Galdeano"/>
                <a:cs typeface="Galdeano"/>
                <a:sym typeface="Galdeano"/>
              </a:defRPr>
            </a:lvl8pPr>
            <a:lvl9pPr marL="0" marR="0" lvl="8" indent="0" algn="r" rtl="0">
              <a:spcBef>
                <a:spcPts val="0"/>
              </a:spcBef>
              <a:buNone/>
              <a:defRPr sz="1200" b="0" i="0" u="none" strike="noStrike" cap="none">
                <a:solidFill>
                  <a:srgbClr val="888888"/>
                </a:solidFill>
                <a:latin typeface="Galdeano"/>
                <a:ea typeface="Galdeano"/>
                <a:cs typeface="Galdeano"/>
                <a:sym typeface="Galdeano"/>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190"/>
        <p:cNvGrpSpPr/>
        <p:nvPr/>
      </p:nvGrpSpPr>
      <p:grpSpPr>
        <a:xfrm>
          <a:off x="0" y="0"/>
          <a:ext cx="0" cy="0"/>
          <a:chOff x="0" y="0"/>
          <a:chExt cx="0" cy="0"/>
        </a:xfrm>
      </p:grpSpPr>
      <p:sp>
        <p:nvSpPr>
          <p:cNvPr id="191" name="Google Shape;191;p30"/>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192" name="Google Shape;192;p30"/>
          <p:cNvSpPr txBox="1">
            <a:spLocks noGrp="1"/>
          </p:cNvSpPr>
          <p:nvPr>
            <p:ph type="body" idx="1"/>
          </p:nvPr>
        </p:nvSpPr>
        <p:spPr>
          <a:xfrm>
            <a:off x="457200" y="1535113"/>
            <a:ext cx="4040100" cy="639900"/>
          </a:xfrm>
          <a:prstGeom prst="rect">
            <a:avLst/>
          </a:prstGeom>
          <a:noFill/>
          <a:ln>
            <a:noFill/>
          </a:ln>
        </p:spPr>
        <p:txBody>
          <a:bodyPr spcFirstLastPara="1" wrap="square" lIns="91425" tIns="91425" rIns="91425" bIns="91425" anchor="b" anchorCtr="0">
            <a:noAutofit/>
          </a:bodyPr>
          <a:lstStyle>
            <a:lvl1pPr marL="457200" lvl="0" indent="-228600" rtl="0">
              <a:spcBef>
                <a:spcPts val="640"/>
              </a:spcBef>
              <a:spcAft>
                <a:spcPts val="0"/>
              </a:spcAft>
              <a:buSzPts val="1400"/>
              <a:buFont typeface="Helvetica Neue"/>
              <a:buNone/>
              <a:defRPr/>
            </a:lvl1pPr>
            <a:lvl2pPr marL="914400" lvl="1" indent="-228600" rtl="0">
              <a:spcBef>
                <a:spcPts val="560"/>
              </a:spcBef>
              <a:spcAft>
                <a:spcPts val="0"/>
              </a:spcAft>
              <a:buSzPts val="1400"/>
              <a:buFont typeface="Helvetica Neue"/>
              <a:buNone/>
              <a:defRPr/>
            </a:lvl2pPr>
            <a:lvl3pPr marL="1371600" lvl="2" indent="-228600" rtl="0">
              <a:spcBef>
                <a:spcPts val="480"/>
              </a:spcBef>
              <a:spcAft>
                <a:spcPts val="0"/>
              </a:spcAft>
              <a:buSzPts val="1400"/>
              <a:buFont typeface="Helvetica Neue"/>
              <a:buNone/>
              <a:defRPr/>
            </a:lvl3pPr>
            <a:lvl4pPr marL="1828800" lvl="3" indent="-228600" rtl="0">
              <a:spcBef>
                <a:spcPts val="400"/>
              </a:spcBef>
              <a:spcAft>
                <a:spcPts val="0"/>
              </a:spcAft>
              <a:buSzPts val="1400"/>
              <a:buFont typeface="Helvetica Neue"/>
              <a:buNone/>
              <a:defRPr/>
            </a:lvl4pPr>
            <a:lvl5pPr marL="2286000" lvl="4" indent="-228600" rtl="0">
              <a:spcBef>
                <a:spcPts val="400"/>
              </a:spcBef>
              <a:spcAft>
                <a:spcPts val="0"/>
              </a:spcAft>
              <a:buSzPts val="1400"/>
              <a:buFont typeface="Helvetica Neue"/>
              <a:buNone/>
              <a:defRPr/>
            </a:lvl5pPr>
            <a:lvl6pPr marL="2743200" lvl="5" indent="-228600" rtl="0">
              <a:spcBef>
                <a:spcPts val="400"/>
              </a:spcBef>
              <a:spcAft>
                <a:spcPts val="0"/>
              </a:spcAft>
              <a:buSzPts val="1400"/>
              <a:buFont typeface="Galdeano"/>
              <a:buNone/>
              <a:defRPr/>
            </a:lvl6pPr>
            <a:lvl7pPr marL="3200400" lvl="6" indent="-228600" rtl="0">
              <a:spcBef>
                <a:spcPts val="400"/>
              </a:spcBef>
              <a:spcAft>
                <a:spcPts val="0"/>
              </a:spcAft>
              <a:buSzPts val="1400"/>
              <a:buFont typeface="Galdeano"/>
              <a:buNone/>
              <a:defRPr/>
            </a:lvl7pPr>
            <a:lvl8pPr marL="3657600" lvl="7" indent="-228600" rtl="0">
              <a:spcBef>
                <a:spcPts val="400"/>
              </a:spcBef>
              <a:spcAft>
                <a:spcPts val="0"/>
              </a:spcAft>
              <a:buSzPts val="1400"/>
              <a:buFont typeface="Galdeano"/>
              <a:buNone/>
              <a:defRPr/>
            </a:lvl8pPr>
            <a:lvl9pPr marL="4114800" lvl="8" indent="-228600" rtl="0">
              <a:spcBef>
                <a:spcPts val="400"/>
              </a:spcBef>
              <a:spcAft>
                <a:spcPts val="0"/>
              </a:spcAft>
              <a:buSzPts val="1400"/>
              <a:buFont typeface="Galdeano"/>
              <a:buNone/>
              <a:defRPr/>
            </a:lvl9pPr>
          </a:lstStyle>
          <a:p>
            <a:endParaRPr/>
          </a:p>
        </p:txBody>
      </p:sp>
      <p:sp>
        <p:nvSpPr>
          <p:cNvPr id="193" name="Google Shape;193;p30"/>
          <p:cNvSpPr txBox="1">
            <a:spLocks noGrp="1"/>
          </p:cNvSpPr>
          <p:nvPr>
            <p:ph type="body" idx="2"/>
          </p:nvPr>
        </p:nvSpPr>
        <p:spPr>
          <a:xfrm>
            <a:off x="457200" y="2174875"/>
            <a:ext cx="4040100" cy="3951300"/>
          </a:xfrm>
          <a:prstGeom prst="rect">
            <a:avLst/>
          </a:prstGeom>
          <a:noFill/>
          <a:ln>
            <a:noFill/>
          </a:ln>
        </p:spPr>
        <p:txBody>
          <a:bodyPr spcFirstLastPara="1" wrap="square" lIns="91425" tIns="91425" rIns="91425" bIns="91425" anchor="t" anchorCtr="0">
            <a:noAutofit/>
          </a:bodyPr>
          <a:lstStyle>
            <a:lvl1pPr marL="457200" lvl="0" indent="-317500" rtl="0">
              <a:spcBef>
                <a:spcPts val="640"/>
              </a:spcBef>
              <a:spcAft>
                <a:spcPts val="0"/>
              </a:spcAft>
              <a:buSzPts val="1400"/>
              <a:buChar char="•"/>
              <a:defRPr/>
            </a:lvl1pPr>
            <a:lvl2pPr marL="914400" lvl="1" indent="-317500" rtl="0">
              <a:spcBef>
                <a:spcPts val="560"/>
              </a:spcBef>
              <a:spcAft>
                <a:spcPts val="0"/>
              </a:spcAft>
              <a:buSzPts val="1400"/>
              <a:buChar char="–"/>
              <a:defRPr/>
            </a:lvl2pPr>
            <a:lvl3pPr marL="1371600" lvl="2" indent="-317500" rtl="0">
              <a:spcBef>
                <a:spcPts val="480"/>
              </a:spcBef>
              <a:spcAft>
                <a:spcPts val="0"/>
              </a:spcAft>
              <a:buSzPts val="1400"/>
              <a:buChar char="•"/>
              <a:defRPr/>
            </a:lvl3pPr>
            <a:lvl4pPr marL="1828800" lvl="3" indent="-317500" rtl="0">
              <a:spcBef>
                <a:spcPts val="400"/>
              </a:spcBef>
              <a:spcAft>
                <a:spcPts val="0"/>
              </a:spcAft>
              <a:buSzPts val="1400"/>
              <a:buChar char="–"/>
              <a:defRPr/>
            </a:lvl4pPr>
            <a:lvl5pPr marL="2286000" lvl="4" indent="-317500" rtl="0">
              <a:spcBef>
                <a:spcPts val="400"/>
              </a:spcBef>
              <a:spcAft>
                <a:spcPts val="0"/>
              </a:spcAft>
              <a:buSzPts val="1400"/>
              <a:buChar char="»"/>
              <a:defRPr/>
            </a:lvl5pPr>
            <a:lvl6pPr marL="2743200" lvl="5" indent="-317500" rtl="0">
              <a:spcBef>
                <a:spcPts val="400"/>
              </a:spcBef>
              <a:spcAft>
                <a:spcPts val="0"/>
              </a:spcAft>
              <a:buSzPts val="1400"/>
              <a:buChar char="•"/>
              <a:defRPr/>
            </a:lvl6pPr>
            <a:lvl7pPr marL="3200400" lvl="6" indent="-317500" rtl="0">
              <a:spcBef>
                <a:spcPts val="400"/>
              </a:spcBef>
              <a:spcAft>
                <a:spcPts val="0"/>
              </a:spcAft>
              <a:buSzPts val="1400"/>
              <a:buChar char="•"/>
              <a:defRPr/>
            </a:lvl7pPr>
            <a:lvl8pPr marL="3657600" lvl="7" indent="-317500" rtl="0">
              <a:spcBef>
                <a:spcPts val="400"/>
              </a:spcBef>
              <a:spcAft>
                <a:spcPts val="0"/>
              </a:spcAft>
              <a:buSzPts val="1400"/>
              <a:buChar char="•"/>
              <a:defRPr/>
            </a:lvl8pPr>
            <a:lvl9pPr marL="4114800" lvl="8" indent="-317500" rtl="0">
              <a:spcBef>
                <a:spcPts val="400"/>
              </a:spcBef>
              <a:spcAft>
                <a:spcPts val="0"/>
              </a:spcAft>
              <a:buSzPts val="1400"/>
              <a:buChar char="•"/>
              <a:defRPr/>
            </a:lvl9pPr>
          </a:lstStyle>
          <a:p>
            <a:endParaRPr/>
          </a:p>
        </p:txBody>
      </p:sp>
      <p:sp>
        <p:nvSpPr>
          <p:cNvPr id="194" name="Google Shape;194;p30"/>
          <p:cNvSpPr txBox="1">
            <a:spLocks noGrp="1"/>
          </p:cNvSpPr>
          <p:nvPr>
            <p:ph type="body" idx="3"/>
          </p:nvPr>
        </p:nvSpPr>
        <p:spPr>
          <a:xfrm>
            <a:off x="4645025" y="1535113"/>
            <a:ext cx="4041900" cy="639900"/>
          </a:xfrm>
          <a:prstGeom prst="rect">
            <a:avLst/>
          </a:prstGeom>
          <a:noFill/>
          <a:ln>
            <a:noFill/>
          </a:ln>
        </p:spPr>
        <p:txBody>
          <a:bodyPr spcFirstLastPara="1" wrap="square" lIns="91425" tIns="91425" rIns="91425" bIns="91425" anchor="b" anchorCtr="0">
            <a:noAutofit/>
          </a:bodyPr>
          <a:lstStyle>
            <a:lvl1pPr marL="457200" lvl="0" indent="-228600" rtl="0">
              <a:spcBef>
                <a:spcPts val="640"/>
              </a:spcBef>
              <a:spcAft>
                <a:spcPts val="0"/>
              </a:spcAft>
              <a:buSzPts val="1400"/>
              <a:buFont typeface="Helvetica Neue"/>
              <a:buNone/>
              <a:defRPr/>
            </a:lvl1pPr>
            <a:lvl2pPr marL="914400" lvl="1" indent="-228600" rtl="0">
              <a:spcBef>
                <a:spcPts val="560"/>
              </a:spcBef>
              <a:spcAft>
                <a:spcPts val="0"/>
              </a:spcAft>
              <a:buSzPts val="1400"/>
              <a:buFont typeface="Helvetica Neue"/>
              <a:buNone/>
              <a:defRPr/>
            </a:lvl2pPr>
            <a:lvl3pPr marL="1371600" lvl="2" indent="-228600" rtl="0">
              <a:spcBef>
                <a:spcPts val="480"/>
              </a:spcBef>
              <a:spcAft>
                <a:spcPts val="0"/>
              </a:spcAft>
              <a:buSzPts val="1400"/>
              <a:buFont typeface="Helvetica Neue"/>
              <a:buNone/>
              <a:defRPr/>
            </a:lvl3pPr>
            <a:lvl4pPr marL="1828800" lvl="3" indent="-228600" rtl="0">
              <a:spcBef>
                <a:spcPts val="400"/>
              </a:spcBef>
              <a:spcAft>
                <a:spcPts val="0"/>
              </a:spcAft>
              <a:buSzPts val="1400"/>
              <a:buFont typeface="Helvetica Neue"/>
              <a:buNone/>
              <a:defRPr/>
            </a:lvl4pPr>
            <a:lvl5pPr marL="2286000" lvl="4" indent="-228600" rtl="0">
              <a:spcBef>
                <a:spcPts val="400"/>
              </a:spcBef>
              <a:spcAft>
                <a:spcPts val="0"/>
              </a:spcAft>
              <a:buSzPts val="1400"/>
              <a:buFont typeface="Helvetica Neue"/>
              <a:buNone/>
              <a:defRPr/>
            </a:lvl5pPr>
            <a:lvl6pPr marL="2743200" lvl="5" indent="-228600" rtl="0">
              <a:spcBef>
                <a:spcPts val="400"/>
              </a:spcBef>
              <a:spcAft>
                <a:spcPts val="0"/>
              </a:spcAft>
              <a:buSzPts val="1400"/>
              <a:buFont typeface="Galdeano"/>
              <a:buNone/>
              <a:defRPr/>
            </a:lvl6pPr>
            <a:lvl7pPr marL="3200400" lvl="6" indent="-228600" rtl="0">
              <a:spcBef>
                <a:spcPts val="400"/>
              </a:spcBef>
              <a:spcAft>
                <a:spcPts val="0"/>
              </a:spcAft>
              <a:buSzPts val="1400"/>
              <a:buFont typeface="Galdeano"/>
              <a:buNone/>
              <a:defRPr/>
            </a:lvl7pPr>
            <a:lvl8pPr marL="3657600" lvl="7" indent="-228600" rtl="0">
              <a:spcBef>
                <a:spcPts val="400"/>
              </a:spcBef>
              <a:spcAft>
                <a:spcPts val="0"/>
              </a:spcAft>
              <a:buSzPts val="1400"/>
              <a:buFont typeface="Galdeano"/>
              <a:buNone/>
              <a:defRPr/>
            </a:lvl8pPr>
            <a:lvl9pPr marL="4114800" lvl="8" indent="-228600" rtl="0">
              <a:spcBef>
                <a:spcPts val="400"/>
              </a:spcBef>
              <a:spcAft>
                <a:spcPts val="0"/>
              </a:spcAft>
              <a:buSzPts val="1400"/>
              <a:buFont typeface="Galdeano"/>
              <a:buNone/>
              <a:defRPr/>
            </a:lvl9pPr>
          </a:lstStyle>
          <a:p>
            <a:endParaRPr/>
          </a:p>
        </p:txBody>
      </p:sp>
      <p:sp>
        <p:nvSpPr>
          <p:cNvPr id="195" name="Google Shape;195;p30"/>
          <p:cNvSpPr txBox="1">
            <a:spLocks noGrp="1"/>
          </p:cNvSpPr>
          <p:nvPr>
            <p:ph type="body" idx="4"/>
          </p:nvPr>
        </p:nvSpPr>
        <p:spPr>
          <a:xfrm>
            <a:off x="4645025" y="2174875"/>
            <a:ext cx="4041900" cy="3951300"/>
          </a:xfrm>
          <a:prstGeom prst="rect">
            <a:avLst/>
          </a:prstGeom>
          <a:noFill/>
          <a:ln>
            <a:noFill/>
          </a:ln>
        </p:spPr>
        <p:txBody>
          <a:bodyPr spcFirstLastPara="1" wrap="square" lIns="91425" tIns="91425" rIns="91425" bIns="91425" anchor="t" anchorCtr="0">
            <a:noAutofit/>
          </a:bodyPr>
          <a:lstStyle>
            <a:lvl1pPr marL="457200" lvl="0" indent="-317500" rtl="0">
              <a:spcBef>
                <a:spcPts val="640"/>
              </a:spcBef>
              <a:spcAft>
                <a:spcPts val="0"/>
              </a:spcAft>
              <a:buSzPts val="1400"/>
              <a:buChar char="•"/>
              <a:defRPr/>
            </a:lvl1pPr>
            <a:lvl2pPr marL="914400" lvl="1" indent="-317500" rtl="0">
              <a:spcBef>
                <a:spcPts val="560"/>
              </a:spcBef>
              <a:spcAft>
                <a:spcPts val="0"/>
              </a:spcAft>
              <a:buSzPts val="1400"/>
              <a:buChar char="–"/>
              <a:defRPr/>
            </a:lvl2pPr>
            <a:lvl3pPr marL="1371600" lvl="2" indent="-317500" rtl="0">
              <a:spcBef>
                <a:spcPts val="480"/>
              </a:spcBef>
              <a:spcAft>
                <a:spcPts val="0"/>
              </a:spcAft>
              <a:buSzPts val="1400"/>
              <a:buChar char="•"/>
              <a:defRPr/>
            </a:lvl3pPr>
            <a:lvl4pPr marL="1828800" lvl="3" indent="-317500" rtl="0">
              <a:spcBef>
                <a:spcPts val="400"/>
              </a:spcBef>
              <a:spcAft>
                <a:spcPts val="0"/>
              </a:spcAft>
              <a:buSzPts val="1400"/>
              <a:buChar char="–"/>
              <a:defRPr/>
            </a:lvl4pPr>
            <a:lvl5pPr marL="2286000" lvl="4" indent="-317500" rtl="0">
              <a:spcBef>
                <a:spcPts val="400"/>
              </a:spcBef>
              <a:spcAft>
                <a:spcPts val="0"/>
              </a:spcAft>
              <a:buSzPts val="1400"/>
              <a:buChar char="»"/>
              <a:defRPr/>
            </a:lvl5pPr>
            <a:lvl6pPr marL="2743200" lvl="5" indent="-317500" rtl="0">
              <a:spcBef>
                <a:spcPts val="400"/>
              </a:spcBef>
              <a:spcAft>
                <a:spcPts val="0"/>
              </a:spcAft>
              <a:buSzPts val="1400"/>
              <a:buChar char="•"/>
              <a:defRPr/>
            </a:lvl6pPr>
            <a:lvl7pPr marL="3200400" lvl="6" indent="-317500" rtl="0">
              <a:spcBef>
                <a:spcPts val="400"/>
              </a:spcBef>
              <a:spcAft>
                <a:spcPts val="0"/>
              </a:spcAft>
              <a:buSzPts val="1400"/>
              <a:buChar char="•"/>
              <a:defRPr/>
            </a:lvl7pPr>
            <a:lvl8pPr marL="3657600" lvl="7" indent="-317500" rtl="0">
              <a:spcBef>
                <a:spcPts val="400"/>
              </a:spcBef>
              <a:spcAft>
                <a:spcPts val="0"/>
              </a:spcAft>
              <a:buSzPts val="1400"/>
              <a:buChar char="•"/>
              <a:defRPr/>
            </a:lvl8pPr>
            <a:lvl9pPr marL="4114800" lvl="8" indent="-317500" rtl="0">
              <a:spcBef>
                <a:spcPts val="400"/>
              </a:spcBef>
              <a:spcAft>
                <a:spcPts val="0"/>
              </a:spcAft>
              <a:buSzPts val="1400"/>
              <a:buChar char="•"/>
              <a:defRPr/>
            </a:lvl9pPr>
          </a:lstStyle>
          <a:p>
            <a:endParaRPr/>
          </a:p>
        </p:txBody>
      </p:sp>
      <p:sp>
        <p:nvSpPr>
          <p:cNvPr id="196" name="Google Shape;196;p30"/>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noAutofit/>
          </a:bodyPr>
          <a:lstStyle>
            <a:lvl1pPr marL="0" marR="0" lvl="0" indent="-88900" algn="l"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197" name="Google Shape;197;p30"/>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noAutofit/>
          </a:bodyPr>
          <a:lstStyle>
            <a:lvl1pPr marL="0" marR="0" lvl="0" indent="-88900" algn="ctr"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198" name="Google Shape;198;p3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Galdeano"/>
                <a:ea typeface="Galdeano"/>
                <a:cs typeface="Galdeano"/>
                <a:sym typeface="Galdeano"/>
              </a:defRPr>
            </a:lvl1pPr>
            <a:lvl2pPr marL="0" marR="0" lvl="1" indent="0" algn="r" rtl="0">
              <a:spcBef>
                <a:spcPts val="0"/>
              </a:spcBef>
              <a:buNone/>
              <a:defRPr sz="1200" b="0" i="0" u="none" strike="noStrike" cap="none">
                <a:solidFill>
                  <a:srgbClr val="888888"/>
                </a:solidFill>
                <a:latin typeface="Galdeano"/>
                <a:ea typeface="Galdeano"/>
                <a:cs typeface="Galdeano"/>
                <a:sym typeface="Galdeano"/>
              </a:defRPr>
            </a:lvl2pPr>
            <a:lvl3pPr marL="0" marR="0" lvl="2" indent="0" algn="r" rtl="0">
              <a:spcBef>
                <a:spcPts val="0"/>
              </a:spcBef>
              <a:buNone/>
              <a:defRPr sz="1200" b="0" i="0" u="none" strike="noStrike" cap="none">
                <a:solidFill>
                  <a:srgbClr val="888888"/>
                </a:solidFill>
                <a:latin typeface="Galdeano"/>
                <a:ea typeface="Galdeano"/>
                <a:cs typeface="Galdeano"/>
                <a:sym typeface="Galdeano"/>
              </a:defRPr>
            </a:lvl3pPr>
            <a:lvl4pPr marL="0" marR="0" lvl="3" indent="0" algn="r" rtl="0">
              <a:spcBef>
                <a:spcPts val="0"/>
              </a:spcBef>
              <a:buNone/>
              <a:defRPr sz="1200" b="0" i="0" u="none" strike="noStrike" cap="none">
                <a:solidFill>
                  <a:srgbClr val="888888"/>
                </a:solidFill>
                <a:latin typeface="Galdeano"/>
                <a:ea typeface="Galdeano"/>
                <a:cs typeface="Galdeano"/>
                <a:sym typeface="Galdeano"/>
              </a:defRPr>
            </a:lvl4pPr>
            <a:lvl5pPr marL="0" marR="0" lvl="4" indent="0" algn="r" rtl="0">
              <a:spcBef>
                <a:spcPts val="0"/>
              </a:spcBef>
              <a:buNone/>
              <a:defRPr sz="1200" b="0" i="0" u="none" strike="noStrike" cap="none">
                <a:solidFill>
                  <a:srgbClr val="888888"/>
                </a:solidFill>
                <a:latin typeface="Galdeano"/>
                <a:ea typeface="Galdeano"/>
                <a:cs typeface="Galdeano"/>
                <a:sym typeface="Galdeano"/>
              </a:defRPr>
            </a:lvl5pPr>
            <a:lvl6pPr marL="0" marR="0" lvl="5" indent="0" algn="r" rtl="0">
              <a:spcBef>
                <a:spcPts val="0"/>
              </a:spcBef>
              <a:buNone/>
              <a:defRPr sz="1200" b="0" i="0" u="none" strike="noStrike" cap="none">
                <a:solidFill>
                  <a:srgbClr val="888888"/>
                </a:solidFill>
                <a:latin typeface="Galdeano"/>
                <a:ea typeface="Galdeano"/>
                <a:cs typeface="Galdeano"/>
                <a:sym typeface="Galdeano"/>
              </a:defRPr>
            </a:lvl6pPr>
            <a:lvl7pPr marL="0" marR="0" lvl="6" indent="0" algn="r" rtl="0">
              <a:spcBef>
                <a:spcPts val="0"/>
              </a:spcBef>
              <a:buNone/>
              <a:defRPr sz="1200" b="0" i="0" u="none" strike="noStrike" cap="none">
                <a:solidFill>
                  <a:srgbClr val="888888"/>
                </a:solidFill>
                <a:latin typeface="Galdeano"/>
                <a:ea typeface="Galdeano"/>
                <a:cs typeface="Galdeano"/>
                <a:sym typeface="Galdeano"/>
              </a:defRPr>
            </a:lvl7pPr>
            <a:lvl8pPr marL="0" marR="0" lvl="7" indent="0" algn="r" rtl="0">
              <a:spcBef>
                <a:spcPts val="0"/>
              </a:spcBef>
              <a:buNone/>
              <a:defRPr sz="1200" b="0" i="0" u="none" strike="noStrike" cap="none">
                <a:solidFill>
                  <a:srgbClr val="888888"/>
                </a:solidFill>
                <a:latin typeface="Galdeano"/>
                <a:ea typeface="Galdeano"/>
                <a:cs typeface="Galdeano"/>
                <a:sym typeface="Galdeano"/>
              </a:defRPr>
            </a:lvl8pPr>
            <a:lvl9pPr marL="0" marR="0" lvl="8" indent="0" algn="r" rtl="0">
              <a:spcBef>
                <a:spcPts val="0"/>
              </a:spcBef>
              <a:buNone/>
              <a:defRPr sz="1200" b="0" i="0" u="none" strike="noStrike" cap="none">
                <a:solidFill>
                  <a:srgbClr val="888888"/>
                </a:solidFill>
                <a:latin typeface="Galdeano"/>
                <a:ea typeface="Galdeano"/>
                <a:cs typeface="Galdeano"/>
                <a:sym typeface="Galdeano"/>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ólo el título" type="titleOnly">
  <p:cSld name="TITLE_ONLY">
    <p:spTree>
      <p:nvGrpSpPr>
        <p:cNvPr id="1" name="Shape 199"/>
        <p:cNvGrpSpPr/>
        <p:nvPr/>
      </p:nvGrpSpPr>
      <p:grpSpPr>
        <a:xfrm>
          <a:off x="0" y="0"/>
          <a:ext cx="0" cy="0"/>
          <a:chOff x="0" y="0"/>
          <a:chExt cx="0" cy="0"/>
        </a:xfrm>
      </p:grpSpPr>
      <p:sp>
        <p:nvSpPr>
          <p:cNvPr id="200" name="Google Shape;200;p31"/>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1400"/>
              <a:buFont typeface="Helvetica Neue"/>
              <a:buNone/>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201" name="Google Shape;201;p31"/>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noAutofit/>
          </a:bodyPr>
          <a:lstStyle>
            <a:lvl1pPr marL="0" marR="0" lvl="0" indent="-88900" algn="l"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202" name="Google Shape;202;p31"/>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noAutofit/>
          </a:bodyPr>
          <a:lstStyle>
            <a:lvl1pPr marL="0" marR="0" lvl="0" indent="-88900" algn="ctr"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203" name="Google Shape;203;p3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Galdeano"/>
                <a:ea typeface="Galdeano"/>
                <a:cs typeface="Galdeano"/>
                <a:sym typeface="Galdeano"/>
              </a:defRPr>
            </a:lvl1pPr>
            <a:lvl2pPr marL="0" marR="0" lvl="1" indent="0" algn="r" rtl="0">
              <a:spcBef>
                <a:spcPts val="0"/>
              </a:spcBef>
              <a:buNone/>
              <a:defRPr sz="1200" b="0" i="0" u="none" strike="noStrike" cap="none">
                <a:solidFill>
                  <a:srgbClr val="888888"/>
                </a:solidFill>
                <a:latin typeface="Galdeano"/>
                <a:ea typeface="Galdeano"/>
                <a:cs typeface="Galdeano"/>
                <a:sym typeface="Galdeano"/>
              </a:defRPr>
            </a:lvl2pPr>
            <a:lvl3pPr marL="0" marR="0" lvl="2" indent="0" algn="r" rtl="0">
              <a:spcBef>
                <a:spcPts val="0"/>
              </a:spcBef>
              <a:buNone/>
              <a:defRPr sz="1200" b="0" i="0" u="none" strike="noStrike" cap="none">
                <a:solidFill>
                  <a:srgbClr val="888888"/>
                </a:solidFill>
                <a:latin typeface="Galdeano"/>
                <a:ea typeface="Galdeano"/>
                <a:cs typeface="Galdeano"/>
                <a:sym typeface="Galdeano"/>
              </a:defRPr>
            </a:lvl3pPr>
            <a:lvl4pPr marL="0" marR="0" lvl="3" indent="0" algn="r" rtl="0">
              <a:spcBef>
                <a:spcPts val="0"/>
              </a:spcBef>
              <a:buNone/>
              <a:defRPr sz="1200" b="0" i="0" u="none" strike="noStrike" cap="none">
                <a:solidFill>
                  <a:srgbClr val="888888"/>
                </a:solidFill>
                <a:latin typeface="Galdeano"/>
                <a:ea typeface="Galdeano"/>
                <a:cs typeface="Galdeano"/>
                <a:sym typeface="Galdeano"/>
              </a:defRPr>
            </a:lvl4pPr>
            <a:lvl5pPr marL="0" marR="0" lvl="4" indent="0" algn="r" rtl="0">
              <a:spcBef>
                <a:spcPts val="0"/>
              </a:spcBef>
              <a:buNone/>
              <a:defRPr sz="1200" b="0" i="0" u="none" strike="noStrike" cap="none">
                <a:solidFill>
                  <a:srgbClr val="888888"/>
                </a:solidFill>
                <a:latin typeface="Galdeano"/>
                <a:ea typeface="Galdeano"/>
                <a:cs typeface="Galdeano"/>
                <a:sym typeface="Galdeano"/>
              </a:defRPr>
            </a:lvl5pPr>
            <a:lvl6pPr marL="0" marR="0" lvl="5" indent="0" algn="r" rtl="0">
              <a:spcBef>
                <a:spcPts val="0"/>
              </a:spcBef>
              <a:buNone/>
              <a:defRPr sz="1200" b="0" i="0" u="none" strike="noStrike" cap="none">
                <a:solidFill>
                  <a:srgbClr val="888888"/>
                </a:solidFill>
                <a:latin typeface="Galdeano"/>
                <a:ea typeface="Galdeano"/>
                <a:cs typeface="Galdeano"/>
                <a:sym typeface="Galdeano"/>
              </a:defRPr>
            </a:lvl6pPr>
            <a:lvl7pPr marL="0" marR="0" lvl="6" indent="0" algn="r" rtl="0">
              <a:spcBef>
                <a:spcPts val="0"/>
              </a:spcBef>
              <a:buNone/>
              <a:defRPr sz="1200" b="0" i="0" u="none" strike="noStrike" cap="none">
                <a:solidFill>
                  <a:srgbClr val="888888"/>
                </a:solidFill>
                <a:latin typeface="Galdeano"/>
                <a:ea typeface="Galdeano"/>
                <a:cs typeface="Galdeano"/>
                <a:sym typeface="Galdeano"/>
              </a:defRPr>
            </a:lvl7pPr>
            <a:lvl8pPr marL="0" marR="0" lvl="7" indent="0" algn="r" rtl="0">
              <a:spcBef>
                <a:spcPts val="0"/>
              </a:spcBef>
              <a:buNone/>
              <a:defRPr sz="1200" b="0" i="0" u="none" strike="noStrike" cap="none">
                <a:solidFill>
                  <a:srgbClr val="888888"/>
                </a:solidFill>
                <a:latin typeface="Galdeano"/>
                <a:ea typeface="Galdeano"/>
                <a:cs typeface="Galdeano"/>
                <a:sym typeface="Galdeano"/>
              </a:defRPr>
            </a:lvl8pPr>
            <a:lvl9pPr marL="0" marR="0" lvl="8" indent="0" algn="r" rtl="0">
              <a:spcBef>
                <a:spcPts val="0"/>
              </a:spcBef>
              <a:buNone/>
              <a:defRPr sz="1200" b="0" i="0" u="none" strike="noStrike" cap="none">
                <a:solidFill>
                  <a:srgbClr val="888888"/>
                </a:solidFill>
                <a:latin typeface="Galdeano"/>
                <a:ea typeface="Galdeano"/>
                <a:cs typeface="Galdeano"/>
                <a:sym typeface="Galdeano"/>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204"/>
        <p:cNvGrpSpPr/>
        <p:nvPr/>
      </p:nvGrpSpPr>
      <p:grpSpPr>
        <a:xfrm>
          <a:off x="0" y="0"/>
          <a:ext cx="0" cy="0"/>
          <a:chOff x="0" y="0"/>
          <a:chExt cx="0" cy="0"/>
        </a:xfrm>
      </p:grpSpPr>
      <p:sp>
        <p:nvSpPr>
          <p:cNvPr id="205" name="Google Shape;205;p32"/>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noAutofit/>
          </a:bodyPr>
          <a:lstStyle>
            <a:lvl1pPr marL="0" marR="0" lvl="0" indent="-88900" algn="l"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206" name="Google Shape;206;p32"/>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noAutofit/>
          </a:bodyPr>
          <a:lstStyle>
            <a:lvl1pPr marL="0" marR="0" lvl="0" indent="-88900" algn="ctr"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207" name="Google Shape;207;p3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Galdeano"/>
                <a:ea typeface="Galdeano"/>
                <a:cs typeface="Galdeano"/>
                <a:sym typeface="Galdeano"/>
              </a:defRPr>
            </a:lvl1pPr>
            <a:lvl2pPr marL="0" marR="0" lvl="1" indent="0" algn="r" rtl="0">
              <a:spcBef>
                <a:spcPts val="0"/>
              </a:spcBef>
              <a:buNone/>
              <a:defRPr sz="1200" b="0" i="0" u="none" strike="noStrike" cap="none">
                <a:solidFill>
                  <a:srgbClr val="888888"/>
                </a:solidFill>
                <a:latin typeface="Galdeano"/>
                <a:ea typeface="Galdeano"/>
                <a:cs typeface="Galdeano"/>
                <a:sym typeface="Galdeano"/>
              </a:defRPr>
            </a:lvl2pPr>
            <a:lvl3pPr marL="0" marR="0" lvl="2" indent="0" algn="r" rtl="0">
              <a:spcBef>
                <a:spcPts val="0"/>
              </a:spcBef>
              <a:buNone/>
              <a:defRPr sz="1200" b="0" i="0" u="none" strike="noStrike" cap="none">
                <a:solidFill>
                  <a:srgbClr val="888888"/>
                </a:solidFill>
                <a:latin typeface="Galdeano"/>
                <a:ea typeface="Galdeano"/>
                <a:cs typeface="Galdeano"/>
                <a:sym typeface="Galdeano"/>
              </a:defRPr>
            </a:lvl3pPr>
            <a:lvl4pPr marL="0" marR="0" lvl="3" indent="0" algn="r" rtl="0">
              <a:spcBef>
                <a:spcPts val="0"/>
              </a:spcBef>
              <a:buNone/>
              <a:defRPr sz="1200" b="0" i="0" u="none" strike="noStrike" cap="none">
                <a:solidFill>
                  <a:srgbClr val="888888"/>
                </a:solidFill>
                <a:latin typeface="Galdeano"/>
                <a:ea typeface="Galdeano"/>
                <a:cs typeface="Galdeano"/>
                <a:sym typeface="Galdeano"/>
              </a:defRPr>
            </a:lvl4pPr>
            <a:lvl5pPr marL="0" marR="0" lvl="4" indent="0" algn="r" rtl="0">
              <a:spcBef>
                <a:spcPts val="0"/>
              </a:spcBef>
              <a:buNone/>
              <a:defRPr sz="1200" b="0" i="0" u="none" strike="noStrike" cap="none">
                <a:solidFill>
                  <a:srgbClr val="888888"/>
                </a:solidFill>
                <a:latin typeface="Galdeano"/>
                <a:ea typeface="Galdeano"/>
                <a:cs typeface="Galdeano"/>
                <a:sym typeface="Galdeano"/>
              </a:defRPr>
            </a:lvl5pPr>
            <a:lvl6pPr marL="0" marR="0" lvl="5" indent="0" algn="r" rtl="0">
              <a:spcBef>
                <a:spcPts val="0"/>
              </a:spcBef>
              <a:buNone/>
              <a:defRPr sz="1200" b="0" i="0" u="none" strike="noStrike" cap="none">
                <a:solidFill>
                  <a:srgbClr val="888888"/>
                </a:solidFill>
                <a:latin typeface="Galdeano"/>
                <a:ea typeface="Galdeano"/>
                <a:cs typeface="Galdeano"/>
                <a:sym typeface="Galdeano"/>
              </a:defRPr>
            </a:lvl6pPr>
            <a:lvl7pPr marL="0" marR="0" lvl="6" indent="0" algn="r" rtl="0">
              <a:spcBef>
                <a:spcPts val="0"/>
              </a:spcBef>
              <a:buNone/>
              <a:defRPr sz="1200" b="0" i="0" u="none" strike="noStrike" cap="none">
                <a:solidFill>
                  <a:srgbClr val="888888"/>
                </a:solidFill>
                <a:latin typeface="Galdeano"/>
                <a:ea typeface="Galdeano"/>
                <a:cs typeface="Galdeano"/>
                <a:sym typeface="Galdeano"/>
              </a:defRPr>
            </a:lvl7pPr>
            <a:lvl8pPr marL="0" marR="0" lvl="7" indent="0" algn="r" rtl="0">
              <a:spcBef>
                <a:spcPts val="0"/>
              </a:spcBef>
              <a:buNone/>
              <a:defRPr sz="1200" b="0" i="0" u="none" strike="noStrike" cap="none">
                <a:solidFill>
                  <a:srgbClr val="888888"/>
                </a:solidFill>
                <a:latin typeface="Galdeano"/>
                <a:ea typeface="Galdeano"/>
                <a:cs typeface="Galdeano"/>
                <a:sym typeface="Galdeano"/>
              </a:defRPr>
            </a:lvl8pPr>
            <a:lvl9pPr marL="0" marR="0" lvl="8" indent="0" algn="r" rtl="0">
              <a:spcBef>
                <a:spcPts val="0"/>
              </a:spcBef>
              <a:buNone/>
              <a:defRPr sz="1200" b="0" i="0" u="none" strike="noStrike" cap="none">
                <a:solidFill>
                  <a:srgbClr val="888888"/>
                </a:solidFill>
                <a:latin typeface="Galdeano"/>
                <a:ea typeface="Galdeano"/>
                <a:cs typeface="Galdeano"/>
                <a:sym typeface="Galdeano"/>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chemeClr val="dk1"/>
              </a:buClr>
              <a:buSzPts val="1400"/>
              <a:buFont typeface="Helvetica Neue"/>
              <a:buNone/>
              <a:defRPr sz="1400" b="0" i="0" u="none" strike="noStrike" cap="none">
                <a:solidFill>
                  <a:srgbClr val="000000"/>
                </a:solidFill>
                <a:latin typeface="Arial"/>
                <a:ea typeface="Arial"/>
                <a:cs typeface="Arial"/>
                <a:sym typeface="Arial"/>
              </a:defRPr>
            </a:lvl1pPr>
            <a:lvl2pPr marL="0" marR="0" lvl="1" indent="0" algn="l" rtl="0">
              <a:spcBef>
                <a:spcPts val="0"/>
              </a:spcBef>
              <a:spcAft>
                <a:spcPts val="0"/>
              </a:spcAft>
              <a:buSzPts val="1400"/>
              <a:buNone/>
              <a:defRPr sz="1800"/>
            </a:lvl2pPr>
            <a:lvl3pPr marL="0" marR="0" lvl="2" indent="0" algn="l" rtl="0">
              <a:spcBef>
                <a:spcPts val="0"/>
              </a:spcBef>
              <a:spcAft>
                <a:spcPts val="0"/>
              </a:spcAft>
              <a:buSzPts val="1400"/>
              <a:buNone/>
              <a:defRPr sz="1800"/>
            </a:lvl3pPr>
            <a:lvl4pPr marL="0" marR="0" lvl="3" indent="0" algn="l" rtl="0">
              <a:spcBef>
                <a:spcPts val="0"/>
              </a:spcBef>
              <a:spcAft>
                <a:spcPts val="0"/>
              </a:spcAft>
              <a:buSzPts val="1400"/>
              <a:buNone/>
              <a:defRPr sz="1800"/>
            </a:lvl4pPr>
            <a:lvl5pPr marL="0" marR="0" lvl="4" indent="0" algn="l" rtl="0">
              <a:spcBef>
                <a:spcPts val="0"/>
              </a:spcBef>
              <a:spcAft>
                <a:spcPts val="0"/>
              </a:spcAft>
              <a:buSzPts val="1400"/>
              <a:buNone/>
              <a:defRPr sz="1800"/>
            </a:lvl5pPr>
            <a:lvl6pPr marL="0" marR="0" lvl="5" indent="0" algn="l" rtl="0">
              <a:spcBef>
                <a:spcPts val="0"/>
              </a:spcBef>
              <a:spcAft>
                <a:spcPts val="0"/>
              </a:spcAft>
              <a:buSzPts val="1400"/>
              <a:buNone/>
              <a:defRPr sz="1800"/>
            </a:lvl6pPr>
            <a:lvl7pPr marL="0" marR="0" lvl="6" indent="0" algn="l" rtl="0">
              <a:spcBef>
                <a:spcPts val="0"/>
              </a:spcBef>
              <a:spcAft>
                <a:spcPts val="0"/>
              </a:spcAft>
              <a:buSzPts val="1400"/>
              <a:buNone/>
              <a:defRPr sz="1800"/>
            </a:lvl7pPr>
            <a:lvl8pPr marL="0" marR="0" lvl="7" indent="0" algn="l" rtl="0">
              <a:spcBef>
                <a:spcPts val="0"/>
              </a:spcBef>
              <a:spcAft>
                <a:spcPts val="0"/>
              </a:spcAft>
              <a:buSzPts val="1400"/>
              <a:buNone/>
              <a:defRPr sz="1800"/>
            </a:lvl8pPr>
            <a:lvl9pPr marL="0" marR="0" lvl="8" indent="0" algn="l" rtl="0">
              <a:spcBef>
                <a:spcPts val="0"/>
              </a:spcBef>
              <a:spcAft>
                <a:spcPts val="0"/>
              </a:spcAft>
              <a:buSzPts val="1400"/>
              <a:buNone/>
              <a:defRPr sz="1800"/>
            </a:lvl9pPr>
          </a:lstStyle>
          <a:p>
            <a:endParaRPr/>
          </a:p>
        </p:txBody>
      </p:sp>
      <p:sp>
        <p:nvSpPr>
          <p:cNvPr id="27" name="Google Shape;27;p4"/>
          <p:cNvSpPr txBox="1">
            <a:spLocks noGrp="1"/>
          </p:cNvSpPr>
          <p:nvPr>
            <p:ph type="body" idx="1"/>
          </p:nvPr>
        </p:nvSpPr>
        <p:spPr>
          <a:xfrm>
            <a:off x="457200" y="1600200"/>
            <a:ext cx="8229600" cy="4525963"/>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00000"/>
              </a:lnSpc>
              <a:spcBef>
                <a:spcPts val="64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1pPr>
            <a:lvl2pPr marL="914400" marR="0" lvl="1" indent="-317500" algn="l" rtl="0">
              <a:lnSpc>
                <a:spcPct val="100000"/>
              </a:lnSpc>
              <a:spcBef>
                <a:spcPts val="56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48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28" name="Google Shape;28;p4"/>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9" name="Google Shape;29;p4"/>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0" name="Google Shape;30;p4"/>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1pPr>
            <a:lvl2pPr marL="0" marR="0" lvl="1"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2pPr>
            <a:lvl3pPr marL="0" marR="0" lvl="2"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3pPr>
            <a:lvl4pPr marL="0" marR="0" lvl="3"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4pPr>
            <a:lvl5pPr marL="0" marR="0" lvl="4"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5pPr>
            <a:lvl6pPr marL="0" marR="0" lvl="5"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6pPr>
            <a:lvl7pPr marL="0" marR="0" lvl="6"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7pPr>
            <a:lvl8pPr marL="0" marR="0" lvl="7"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8pPr>
            <a:lvl9pPr marL="0" marR="0" lvl="8"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208"/>
        <p:cNvGrpSpPr/>
        <p:nvPr/>
      </p:nvGrpSpPr>
      <p:grpSpPr>
        <a:xfrm>
          <a:off x="0" y="0"/>
          <a:ext cx="0" cy="0"/>
          <a:chOff x="0" y="0"/>
          <a:chExt cx="0" cy="0"/>
        </a:xfrm>
      </p:grpSpPr>
      <p:sp>
        <p:nvSpPr>
          <p:cNvPr id="209" name="Google Shape;209;p33"/>
          <p:cNvSpPr txBox="1">
            <a:spLocks noGrp="1"/>
          </p:cNvSpPr>
          <p:nvPr>
            <p:ph type="title"/>
          </p:nvPr>
        </p:nvSpPr>
        <p:spPr>
          <a:xfrm>
            <a:off x="457200" y="273050"/>
            <a:ext cx="3008400" cy="1161900"/>
          </a:xfrm>
          <a:prstGeom prst="rect">
            <a:avLst/>
          </a:prstGeom>
          <a:noFill/>
          <a:ln>
            <a:noFill/>
          </a:ln>
        </p:spPr>
        <p:txBody>
          <a:bodyPr spcFirstLastPara="1" wrap="square" lIns="91425" tIns="91425" rIns="91425" bIns="91425" anchor="b" anchorCtr="0">
            <a:noAutofit/>
          </a:bodyPr>
          <a:lstStyle>
            <a:lvl1pPr lvl="0" algn="l" rtl="0">
              <a:spcBef>
                <a:spcPts val="0"/>
              </a:spcBef>
              <a:spcAft>
                <a:spcPts val="0"/>
              </a:spcAft>
              <a:buSzPts val="1400"/>
              <a:buNone/>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210" name="Google Shape;210;p33"/>
          <p:cNvSpPr txBox="1">
            <a:spLocks noGrp="1"/>
          </p:cNvSpPr>
          <p:nvPr>
            <p:ph type="body" idx="1"/>
          </p:nvPr>
        </p:nvSpPr>
        <p:spPr>
          <a:xfrm>
            <a:off x="3575050" y="273050"/>
            <a:ext cx="5111700" cy="5853000"/>
          </a:xfrm>
          <a:prstGeom prst="rect">
            <a:avLst/>
          </a:prstGeom>
          <a:noFill/>
          <a:ln>
            <a:noFill/>
          </a:ln>
        </p:spPr>
        <p:txBody>
          <a:bodyPr spcFirstLastPara="1" wrap="square" lIns="91425" tIns="91425" rIns="91425" bIns="91425" anchor="t" anchorCtr="0">
            <a:noAutofit/>
          </a:bodyPr>
          <a:lstStyle>
            <a:lvl1pPr marL="457200" lvl="0" indent="-317500" rtl="0">
              <a:spcBef>
                <a:spcPts val="640"/>
              </a:spcBef>
              <a:spcAft>
                <a:spcPts val="0"/>
              </a:spcAft>
              <a:buSzPts val="1400"/>
              <a:buChar char="•"/>
              <a:defRPr/>
            </a:lvl1pPr>
            <a:lvl2pPr marL="914400" lvl="1" indent="-317500" rtl="0">
              <a:spcBef>
                <a:spcPts val="560"/>
              </a:spcBef>
              <a:spcAft>
                <a:spcPts val="0"/>
              </a:spcAft>
              <a:buSzPts val="1400"/>
              <a:buChar char="–"/>
              <a:defRPr/>
            </a:lvl2pPr>
            <a:lvl3pPr marL="1371600" lvl="2" indent="-317500" rtl="0">
              <a:spcBef>
                <a:spcPts val="480"/>
              </a:spcBef>
              <a:spcAft>
                <a:spcPts val="0"/>
              </a:spcAft>
              <a:buSzPts val="1400"/>
              <a:buChar char="•"/>
              <a:defRPr/>
            </a:lvl3pPr>
            <a:lvl4pPr marL="1828800" lvl="3" indent="-317500" rtl="0">
              <a:spcBef>
                <a:spcPts val="400"/>
              </a:spcBef>
              <a:spcAft>
                <a:spcPts val="0"/>
              </a:spcAft>
              <a:buSzPts val="1400"/>
              <a:buChar char="–"/>
              <a:defRPr/>
            </a:lvl4pPr>
            <a:lvl5pPr marL="2286000" lvl="4" indent="-317500" rtl="0">
              <a:spcBef>
                <a:spcPts val="400"/>
              </a:spcBef>
              <a:spcAft>
                <a:spcPts val="0"/>
              </a:spcAft>
              <a:buSzPts val="1400"/>
              <a:buChar char="»"/>
              <a:defRPr/>
            </a:lvl5pPr>
            <a:lvl6pPr marL="2743200" lvl="5" indent="-317500" rtl="0">
              <a:spcBef>
                <a:spcPts val="400"/>
              </a:spcBef>
              <a:spcAft>
                <a:spcPts val="0"/>
              </a:spcAft>
              <a:buSzPts val="1400"/>
              <a:buChar char="•"/>
              <a:defRPr/>
            </a:lvl6pPr>
            <a:lvl7pPr marL="3200400" lvl="6" indent="-317500" rtl="0">
              <a:spcBef>
                <a:spcPts val="400"/>
              </a:spcBef>
              <a:spcAft>
                <a:spcPts val="0"/>
              </a:spcAft>
              <a:buSzPts val="1400"/>
              <a:buChar char="•"/>
              <a:defRPr/>
            </a:lvl7pPr>
            <a:lvl8pPr marL="3657600" lvl="7" indent="-317500" rtl="0">
              <a:spcBef>
                <a:spcPts val="400"/>
              </a:spcBef>
              <a:spcAft>
                <a:spcPts val="0"/>
              </a:spcAft>
              <a:buSzPts val="1400"/>
              <a:buChar char="•"/>
              <a:defRPr/>
            </a:lvl8pPr>
            <a:lvl9pPr marL="4114800" lvl="8" indent="-317500" rtl="0">
              <a:spcBef>
                <a:spcPts val="400"/>
              </a:spcBef>
              <a:spcAft>
                <a:spcPts val="0"/>
              </a:spcAft>
              <a:buSzPts val="1400"/>
              <a:buChar char="•"/>
              <a:defRPr/>
            </a:lvl9pPr>
          </a:lstStyle>
          <a:p>
            <a:endParaRPr/>
          </a:p>
        </p:txBody>
      </p:sp>
      <p:sp>
        <p:nvSpPr>
          <p:cNvPr id="211" name="Google Shape;211;p33"/>
          <p:cNvSpPr txBox="1">
            <a:spLocks noGrp="1"/>
          </p:cNvSpPr>
          <p:nvPr>
            <p:ph type="body" idx="2"/>
          </p:nvPr>
        </p:nvSpPr>
        <p:spPr>
          <a:xfrm>
            <a:off x="457200" y="1435100"/>
            <a:ext cx="3008400" cy="4691100"/>
          </a:xfrm>
          <a:prstGeom prst="rect">
            <a:avLst/>
          </a:prstGeom>
          <a:noFill/>
          <a:ln>
            <a:noFill/>
          </a:ln>
        </p:spPr>
        <p:txBody>
          <a:bodyPr spcFirstLastPara="1" wrap="square" lIns="91425" tIns="91425" rIns="91425" bIns="91425" anchor="t" anchorCtr="0">
            <a:noAutofit/>
          </a:bodyPr>
          <a:lstStyle>
            <a:lvl1pPr marL="457200" lvl="0" indent="-228600" rtl="0">
              <a:spcBef>
                <a:spcPts val="640"/>
              </a:spcBef>
              <a:spcAft>
                <a:spcPts val="0"/>
              </a:spcAft>
              <a:buSzPts val="1400"/>
              <a:buFont typeface="Helvetica Neue"/>
              <a:buNone/>
              <a:defRPr/>
            </a:lvl1pPr>
            <a:lvl2pPr marL="914400" lvl="1" indent="-228600" rtl="0">
              <a:spcBef>
                <a:spcPts val="560"/>
              </a:spcBef>
              <a:spcAft>
                <a:spcPts val="0"/>
              </a:spcAft>
              <a:buSzPts val="1400"/>
              <a:buFont typeface="Helvetica Neue"/>
              <a:buNone/>
              <a:defRPr/>
            </a:lvl2pPr>
            <a:lvl3pPr marL="1371600" lvl="2" indent="-228600" rtl="0">
              <a:spcBef>
                <a:spcPts val="480"/>
              </a:spcBef>
              <a:spcAft>
                <a:spcPts val="0"/>
              </a:spcAft>
              <a:buSzPts val="1400"/>
              <a:buFont typeface="Helvetica Neue"/>
              <a:buNone/>
              <a:defRPr/>
            </a:lvl3pPr>
            <a:lvl4pPr marL="1828800" lvl="3" indent="-228600" rtl="0">
              <a:spcBef>
                <a:spcPts val="400"/>
              </a:spcBef>
              <a:spcAft>
                <a:spcPts val="0"/>
              </a:spcAft>
              <a:buSzPts val="1400"/>
              <a:buFont typeface="Helvetica Neue"/>
              <a:buNone/>
              <a:defRPr/>
            </a:lvl4pPr>
            <a:lvl5pPr marL="2286000" lvl="4" indent="-228600" rtl="0">
              <a:spcBef>
                <a:spcPts val="400"/>
              </a:spcBef>
              <a:spcAft>
                <a:spcPts val="0"/>
              </a:spcAft>
              <a:buSzPts val="1400"/>
              <a:buFont typeface="Helvetica Neue"/>
              <a:buNone/>
              <a:defRPr/>
            </a:lvl5pPr>
            <a:lvl6pPr marL="2743200" lvl="5" indent="-228600" rtl="0">
              <a:spcBef>
                <a:spcPts val="400"/>
              </a:spcBef>
              <a:spcAft>
                <a:spcPts val="0"/>
              </a:spcAft>
              <a:buSzPts val="1400"/>
              <a:buFont typeface="Galdeano"/>
              <a:buNone/>
              <a:defRPr/>
            </a:lvl6pPr>
            <a:lvl7pPr marL="3200400" lvl="6" indent="-228600" rtl="0">
              <a:spcBef>
                <a:spcPts val="400"/>
              </a:spcBef>
              <a:spcAft>
                <a:spcPts val="0"/>
              </a:spcAft>
              <a:buSzPts val="1400"/>
              <a:buFont typeface="Galdeano"/>
              <a:buNone/>
              <a:defRPr/>
            </a:lvl7pPr>
            <a:lvl8pPr marL="3657600" lvl="7" indent="-228600" rtl="0">
              <a:spcBef>
                <a:spcPts val="400"/>
              </a:spcBef>
              <a:spcAft>
                <a:spcPts val="0"/>
              </a:spcAft>
              <a:buSzPts val="1400"/>
              <a:buFont typeface="Galdeano"/>
              <a:buNone/>
              <a:defRPr/>
            </a:lvl8pPr>
            <a:lvl9pPr marL="4114800" lvl="8" indent="-228600" rtl="0">
              <a:spcBef>
                <a:spcPts val="400"/>
              </a:spcBef>
              <a:spcAft>
                <a:spcPts val="0"/>
              </a:spcAft>
              <a:buSzPts val="1400"/>
              <a:buFont typeface="Galdeano"/>
              <a:buNone/>
              <a:defRPr/>
            </a:lvl9pPr>
          </a:lstStyle>
          <a:p>
            <a:endParaRPr/>
          </a:p>
        </p:txBody>
      </p:sp>
      <p:sp>
        <p:nvSpPr>
          <p:cNvPr id="212" name="Google Shape;212;p33"/>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noAutofit/>
          </a:bodyPr>
          <a:lstStyle>
            <a:lvl1pPr marL="0" marR="0" lvl="0" indent="-88900" algn="l"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213" name="Google Shape;213;p33"/>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noAutofit/>
          </a:bodyPr>
          <a:lstStyle>
            <a:lvl1pPr marL="0" marR="0" lvl="0" indent="-88900" algn="ctr"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214" name="Google Shape;214;p3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Galdeano"/>
                <a:ea typeface="Galdeano"/>
                <a:cs typeface="Galdeano"/>
                <a:sym typeface="Galdeano"/>
              </a:defRPr>
            </a:lvl1pPr>
            <a:lvl2pPr marL="0" marR="0" lvl="1" indent="0" algn="r" rtl="0">
              <a:spcBef>
                <a:spcPts val="0"/>
              </a:spcBef>
              <a:buNone/>
              <a:defRPr sz="1200" b="0" i="0" u="none" strike="noStrike" cap="none">
                <a:solidFill>
                  <a:srgbClr val="888888"/>
                </a:solidFill>
                <a:latin typeface="Galdeano"/>
                <a:ea typeface="Galdeano"/>
                <a:cs typeface="Galdeano"/>
                <a:sym typeface="Galdeano"/>
              </a:defRPr>
            </a:lvl2pPr>
            <a:lvl3pPr marL="0" marR="0" lvl="2" indent="0" algn="r" rtl="0">
              <a:spcBef>
                <a:spcPts val="0"/>
              </a:spcBef>
              <a:buNone/>
              <a:defRPr sz="1200" b="0" i="0" u="none" strike="noStrike" cap="none">
                <a:solidFill>
                  <a:srgbClr val="888888"/>
                </a:solidFill>
                <a:latin typeface="Galdeano"/>
                <a:ea typeface="Galdeano"/>
                <a:cs typeface="Galdeano"/>
                <a:sym typeface="Galdeano"/>
              </a:defRPr>
            </a:lvl3pPr>
            <a:lvl4pPr marL="0" marR="0" lvl="3" indent="0" algn="r" rtl="0">
              <a:spcBef>
                <a:spcPts val="0"/>
              </a:spcBef>
              <a:buNone/>
              <a:defRPr sz="1200" b="0" i="0" u="none" strike="noStrike" cap="none">
                <a:solidFill>
                  <a:srgbClr val="888888"/>
                </a:solidFill>
                <a:latin typeface="Galdeano"/>
                <a:ea typeface="Galdeano"/>
                <a:cs typeface="Galdeano"/>
                <a:sym typeface="Galdeano"/>
              </a:defRPr>
            </a:lvl4pPr>
            <a:lvl5pPr marL="0" marR="0" lvl="4" indent="0" algn="r" rtl="0">
              <a:spcBef>
                <a:spcPts val="0"/>
              </a:spcBef>
              <a:buNone/>
              <a:defRPr sz="1200" b="0" i="0" u="none" strike="noStrike" cap="none">
                <a:solidFill>
                  <a:srgbClr val="888888"/>
                </a:solidFill>
                <a:latin typeface="Galdeano"/>
                <a:ea typeface="Galdeano"/>
                <a:cs typeface="Galdeano"/>
                <a:sym typeface="Galdeano"/>
              </a:defRPr>
            </a:lvl5pPr>
            <a:lvl6pPr marL="0" marR="0" lvl="5" indent="0" algn="r" rtl="0">
              <a:spcBef>
                <a:spcPts val="0"/>
              </a:spcBef>
              <a:buNone/>
              <a:defRPr sz="1200" b="0" i="0" u="none" strike="noStrike" cap="none">
                <a:solidFill>
                  <a:srgbClr val="888888"/>
                </a:solidFill>
                <a:latin typeface="Galdeano"/>
                <a:ea typeface="Galdeano"/>
                <a:cs typeface="Galdeano"/>
                <a:sym typeface="Galdeano"/>
              </a:defRPr>
            </a:lvl6pPr>
            <a:lvl7pPr marL="0" marR="0" lvl="6" indent="0" algn="r" rtl="0">
              <a:spcBef>
                <a:spcPts val="0"/>
              </a:spcBef>
              <a:buNone/>
              <a:defRPr sz="1200" b="0" i="0" u="none" strike="noStrike" cap="none">
                <a:solidFill>
                  <a:srgbClr val="888888"/>
                </a:solidFill>
                <a:latin typeface="Galdeano"/>
                <a:ea typeface="Galdeano"/>
                <a:cs typeface="Galdeano"/>
                <a:sym typeface="Galdeano"/>
              </a:defRPr>
            </a:lvl7pPr>
            <a:lvl8pPr marL="0" marR="0" lvl="7" indent="0" algn="r" rtl="0">
              <a:spcBef>
                <a:spcPts val="0"/>
              </a:spcBef>
              <a:buNone/>
              <a:defRPr sz="1200" b="0" i="0" u="none" strike="noStrike" cap="none">
                <a:solidFill>
                  <a:srgbClr val="888888"/>
                </a:solidFill>
                <a:latin typeface="Galdeano"/>
                <a:ea typeface="Galdeano"/>
                <a:cs typeface="Galdeano"/>
                <a:sym typeface="Galdeano"/>
              </a:defRPr>
            </a:lvl8pPr>
            <a:lvl9pPr marL="0" marR="0" lvl="8" indent="0" algn="r" rtl="0">
              <a:spcBef>
                <a:spcPts val="0"/>
              </a:spcBef>
              <a:buNone/>
              <a:defRPr sz="1200" b="0" i="0" u="none" strike="noStrike" cap="none">
                <a:solidFill>
                  <a:srgbClr val="888888"/>
                </a:solidFill>
                <a:latin typeface="Galdeano"/>
                <a:ea typeface="Galdeano"/>
                <a:cs typeface="Galdeano"/>
                <a:sym typeface="Galdeano"/>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215"/>
        <p:cNvGrpSpPr/>
        <p:nvPr/>
      </p:nvGrpSpPr>
      <p:grpSpPr>
        <a:xfrm>
          <a:off x="0" y="0"/>
          <a:ext cx="0" cy="0"/>
          <a:chOff x="0" y="0"/>
          <a:chExt cx="0" cy="0"/>
        </a:xfrm>
      </p:grpSpPr>
      <p:sp>
        <p:nvSpPr>
          <p:cNvPr id="216" name="Google Shape;216;p34"/>
          <p:cNvSpPr txBox="1">
            <a:spLocks noGrp="1"/>
          </p:cNvSpPr>
          <p:nvPr>
            <p:ph type="title"/>
          </p:nvPr>
        </p:nvSpPr>
        <p:spPr>
          <a:xfrm>
            <a:off x="1792288" y="4800600"/>
            <a:ext cx="5486400" cy="566700"/>
          </a:xfrm>
          <a:prstGeom prst="rect">
            <a:avLst/>
          </a:prstGeom>
          <a:noFill/>
          <a:ln>
            <a:noFill/>
          </a:ln>
        </p:spPr>
        <p:txBody>
          <a:bodyPr spcFirstLastPara="1" wrap="square" lIns="91425" tIns="91425" rIns="91425" bIns="91425" anchor="b" anchorCtr="0">
            <a:noAutofit/>
          </a:bodyPr>
          <a:lstStyle>
            <a:lvl1pPr lvl="0" algn="l" rtl="0">
              <a:spcBef>
                <a:spcPts val="0"/>
              </a:spcBef>
              <a:spcAft>
                <a:spcPts val="0"/>
              </a:spcAft>
              <a:buSzPts val="1400"/>
              <a:buNone/>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217" name="Google Shape;217;p34"/>
          <p:cNvSpPr>
            <a:spLocks noGrp="1"/>
          </p:cNvSpPr>
          <p:nvPr>
            <p:ph type="pic" idx="2"/>
          </p:nvPr>
        </p:nvSpPr>
        <p:spPr>
          <a:xfrm>
            <a:off x="1792288" y="612775"/>
            <a:ext cx="5486400" cy="4114800"/>
          </a:xfrm>
          <a:prstGeom prst="rect">
            <a:avLst/>
          </a:prstGeom>
          <a:noFill/>
          <a:ln>
            <a:noFill/>
          </a:ln>
        </p:spPr>
      </p:sp>
      <p:sp>
        <p:nvSpPr>
          <p:cNvPr id="218" name="Google Shape;218;p34"/>
          <p:cNvSpPr txBox="1">
            <a:spLocks noGrp="1"/>
          </p:cNvSpPr>
          <p:nvPr>
            <p:ph type="body" idx="1"/>
          </p:nvPr>
        </p:nvSpPr>
        <p:spPr>
          <a:xfrm>
            <a:off x="1792288" y="5367338"/>
            <a:ext cx="5486400" cy="804900"/>
          </a:xfrm>
          <a:prstGeom prst="rect">
            <a:avLst/>
          </a:prstGeom>
          <a:noFill/>
          <a:ln>
            <a:noFill/>
          </a:ln>
        </p:spPr>
        <p:txBody>
          <a:bodyPr spcFirstLastPara="1" wrap="square" lIns="91425" tIns="91425" rIns="91425" bIns="91425" anchor="t" anchorCtr="0">
            <a:noAutofit/>
          </a:bodyPr>
          <a:lstStyle>
            <a:lvl1pPr marL="457200" lvl="0" indent="-228600" rtl="0">
              <a:spcBef>
                <a:spcPts val="640"/>
              </a:spcBef>
              <a:spcAft>
                <a:spcPts val="0"/>
              </a:spcAft>
              <a:buSzPts val="1400"/>
              <a:buFont typeface="Helvetica Neue"/>
              <a:buNone/>
              <a:defRPr/>
            </a:lvl1pPr>
            <a:lvl2pPr marL="914400" lvl="1" indent="-228600" rtl="0">
              <a:spcBef>
                <a:spcPts val="560"/>
              </a:spcBef>
              <a:spcAft>
                <a:spcPts val="0"/>
              </a:spcAft>
              <a:buSzPts val="1400"/>
              <a:buFont typeface="Helvetica Neue"/>
              <a:buNone/>
              <a:defRPr/>
            </a:lvl2pPr>
            <a:lvl3pPr marL="1371600" lvl="2" indent="-228600" rtl="0">
              <a:spcBef>
                <a:spcPts val="480"/>
              </a:spcBef>
              <a:spcAft>
                <a:spcPts val="0"/>
              </a:spcAft>
              <a:buSzPts val="1400"/>
              <a:buFont typeface="Helvetica Neue"/>
              <a:buNone/>
              <a:defRPr/>
            </a:lvl3pPr>
            <a:lvl4pPr marL="1828800" lvl="3" indent="-228600" rtl="0">
              <a:spcBef>
                <a:spcPts val="400"/>
              </a:spcBef>
              <a:spcAft>
                <a:spcPts val="0"/>
              </a:spcAft>
              <a:buSzPts val="1400"/>
              <a:buFont typeface="Helvetica Neue"/>
              <a:buNone/>
              <a:defRPr/>
            </a:lvl4pPr>
            <a:lvl5pPr marL="2286000" lvl="4" indent="-228600" rtl="0">
              <a:spcBef>
                <a:spcPts val="400"/>
              </a:spcBef>
              <a:spcAft>
                <a:spcPts val="0"/>
              </a:spcAft>
              <a:buSzPts val="1400"/>
              <a:buFont typeface="Helvetica Neue"/>
              <a:buNone/>
              <a:defRPr/>
            </a:lvl5pPr>
            <a:lvl6pPr marL="2743200" lvl="5" indent="-228600" rtl="0">
              <a:spcBef>
                <a:spcPts val="400"/>
              </a:spcBef>
              <a:spcAft>
                <a:spcPts val="0"/>
              </a:spcAft>
              <a:buSzPts val="1400"/>
              <a:buFont typeface="Galdeano"/>
              <a:buNone/>
              <a:defRPr/>
            </a:lvl6pPr>
            <a:lvl7pPr marL="3200400" lvl="6" indent="-228600" rtl="0">
              <a:spcBef>
                <a:spcPts val="400"/>
              </a:spcBef>
              <a:spcAft>
                <a:spcPts val="0"/>
              </a:spcAft>
              <a:buSzPts val="1400"/>
              <a:buFont typeface="Galdeano"/>
              <a:buNone/>
              <a:defRPr/>
            </a:lvl7pPr>
            <a:lvl8pPr marL="3657600" lvl="7" indent="-228600" rtl="0">
              <a:spcBef>
                <a:spcPts val="400"/>
              </a:spcBef>
              <a:spcAft>
                <a:spcPts val="0"/>
              </a:spcAft>
              <a:buSzPts val="1400"/>
              <a:buFont typeface="Galdeano"/>
              <a:buNone/>
              <a:defRPr/>
            </a:lvl8pPr>
            <a:lvl9pPr marL="4114800" lvl="8" indent="-228600" rtl="0">
              <a:spcBef>
                <a:spcPts val="400"/>
              </a:spcBef>
              <a:spcAft>
                <a:spcPts val="0"/>
              </a:spcAft>
              <a:buSzPts val="1400"/>
              <a:buFont typeface="Galdeano"/>
              <a:buNone/>
              <a:defRPr/>
            </a:lvl9pPr>
          </a:lstStyle>
          <a:p>
            <a:endParaRPr/>
          </a:p>
        </p:txBody>
      </p:sp>
      <p:sp>
        <p:nvSpPr>
          <p:cNvPr id="219" name="Google Shape;219;p34"/>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noAutofit/>
          </a:bodyPr>
          <a:lstStyle>
            <a:lvl1pPr marL="0" marR="0" lvl="0" indent="-88900" algn="l"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220" name="Google Shape;220;p34"/>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noAutofit/>
          </a:bodyPr>
          <a:lstStyle>
            <a:lvl1pPr marL="0" marR="0" lvl="0" indent="-88900" algn="ctr"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221" name="Google Shape;221;p3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Galdeano"/>
                <a:ea typeface="Galdeano"/>
                <a:cs typeface="Galdeano"/>
                <a:sym typeface="Galdeano"/>
              </a:defRPr>
            </a:lvl1pPr>
            <a:lvl2pPr marL="0" marR="0" lvl="1" indent="0" algn="r" rtl="0">
              <a:spcBef>
                <a:spcPts val="0"/>
              </a:spcBef>
              <a:buNone/>
              <a:defRPr sz="1200" b="0" i="0" u="none" strike="noStrike" cap="none">
                <a:solidFill>
                  <a:srgbClr val="888888"/>
                </a:solidFill>
                <a:latin typeface="Galdeano"/>
                <a:ea typeface="Galdeano"/>
                <a:cs typeface="Galdeano"/>
                <a:sym typeface="Galdeano"/>
              </a:defRPr>
            </a:lvl2pPr>
            <a:lvl3pPr marL="0" marR="0" lvl="2" indent="0" algn="r" rtl="0">
              <a:spcBef>
                <a:spcPts val="0"/>
              </a:spcBef>
              <a:buNone/>
              <a:defRPr sz="1200" b="0" i="0" u="none" strike="noStrike" cap="none">
                <a:solidFill>
                  <a:srgbClr val="888888"/>
                </a:solidFill>
                <a:latin typeface="Galdeano"/>
                <a:ea typeface="Galdeano"/>
                <a:cs typeface="Galdeano"/>
                <a:sym typeface="Galdeano"/>
              </a:defRPr>
            </a:lvl3pPr>
            <a:lvl4pPr marL="0" marR="0" lvl="3" indent="0" algn="r" rtl="0">
              <a:spcBef>
                <a:spcPts val="0"/>
              </a:spcBef>
              <a:buNone/>
              <a:defRPr sz="1200" b="0" i="0" u="none" strike="noStrike" cap="none">
                <a:solidFill>
                  <a:srgbClr val="888888"/>
                </a:solidFill>
                <a:latin typeface="Galdeano"/>
                <a:ea typeface="Galdeano"/>
                <a:cs typeface="Galdeano"/>
                <a:sym typeface="Galdeano"/>
              </a:defRPr>
            </a:lvl4pPr>
            <a:lvl5pPr marL="0" marR="0" lvl="4" indent="0" algn="r" rtl="0">
              <a:spcBef>
                <a:spcPts val="0"/>
              </a:spcBef>
              <a:buNone/>
              <a:defRPr sz="1200" b="0" i="0" u="none" strike="noStrike" cap="none">
                <a:solidFill>
                  <a:srgbClr val="888888"/>
                </a:solidFill>
                <a:latin typeface="Galdeano"/>
                <a:ea typeface="Galdeano"/>
                <a:cs typeface="Galdeano"/>
                <a:sym typeface="Galdeano"/>
              </a:defRPr>
            </a:lvl5pPr>
            <a:lvl6pPr marL="0" marR="0" lvl="5" indent="0" algn="r" rtl="0">
              <a:spcBef>
                <a:spcPts val="0"/>
              </a:spcBef>
              <a:buNone/>
              <a:defRPr sz="1200" b="0" i="0" u="none" strike="noStrike" cap="none">
                <a:solidFill>
                  <a:srgbClr val="888888"/>
                </a:solidFill>
                <a:latin typeface="Galdeano"/>
                <a:ea typeface="Galdeano"/>
                <a:cs typeface="Galdeano"/>
                <a:sym typeface="Galdeano"/>
              </a:defRPr>
            </a:lvl6pPr>
            <a:lvl7pPr marL="0" marR="0" lvl="6" indent="0" algn="r" rtl="0">
              <a:spcBef>
                <a:spcPts val="0"/>
              </a:spcBef>
              <a:buNone/>
              <a:defRPr sz="1200" b="0" i="0" u="none" strike="noStrike" cap="none">
                <a:solidFill>
                  <a:srgbClr val="888888"/>
                </a:solidFill>
                <a:latin typeface="Galdeano"/>
                <a:ea typeface="Galdeano"/>
                <a:cs typeface="Galdeano"/>
                <a:sym typeface="Galdeano"/>
              </a:defRPr>
            </a:lvl7pPr>
            <a:lvl8pPr marL="0" marR="0" lvl="7" indent="0" algn="r" rtl="0">
              <a:spcBef>
                <a:spcPts val="0"/>
              </a:spcBef>
              <a:buNone/>
              <a:defRPr sz="1200" b="0" i="0" u="none" strike="noStrike" cap="none">
                <a:solidFill>
                  <a:srgbClr val="888888"/>
                </a:solidFill>
                <a:latin typeface="Galdeano"/>
                <a:ea typeface="Galdeano"/>
                <a:cs typeface="Galdeano"/>
                <a:sym typeface="Galdeano"/>
              </a:defRPr>
            </a:lvl8pPr>
            <a:lvl9pPr marL="0" marR="0" lvl="8" indent="0" algn="r" rtl="0">
              <a:spcBef>
                <a:spcPts val="0"/>
              </a:spcBef>
              <a:buNone/>
              <a:defRPr sz="1200" b="0" i="0" u="none" strike="noStrike" cap="none">
                <a:solidFill>
                  <a:srgbClr val="888888"/>
                </a:solidFill>
                <a:latin typeface="Galdeano"/>
                <a:ea typeface="Galdeano"/>
                <a:cs typeface="Galdeano"/>
                <a:sym typeface="Galdeano"/>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222"/>
        <p:cNvGrpSpPr/>
        <p:nvPr/>
      </p:nvGrpSpPr>
      <p:grpSpPr>
        <a:xfrm>
          <a:off x="0" y="0"/>
          <a:ext cx="0" cy="0"/>
          <a:chOff x="0" y="0"/>
          <a:chExt cx="0" cy="0"/>
        </a:xfrm>
      </p:grpSpPr>
      <p:sp>
        <p:nvSpPr>
          <p:cNvPr id="223" name="Google Shape;223;p35"/>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1400"/>
              <a:buFont typeface="Helvetica Neue"/>
              <a:buNone/>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224" name="Google Shape;224;p35"/>
          <p:cNvSpPr txBox="1">
            <a:spLocks noGrp="1"/>
          </p:cNvSpPr>
          <p:nvPr>
            <p:ph type="body" idx="1"/>
          </p:nvPr>
        </p:nvSpPr>
        <p:spPr>
          <a:xfrm rot="5400000">
            <a:off x="2308950" y="-251550"/>
            <a:ext cx="4526100" cy="8229600"/>
          </a:xfrm>
          <a:prstGeom prst="rect">
            <a:avLst/>
          </a:prstGeom>
          <a:noFill/>
          <a:ln>
            <a:noFill/>
          </a:ln>
        </p:spPr>
        <p:txBody>
          <a:bodyPr spcFirstLastPara="1" wrap="square" lIns="91425" tIns="91425" rIns="91425" bIns="91425" anchor="t" anchorCtr="0">
            <a:noAutofit/>
          </a:bodyPr>
          <a:lstStyle>
            <a:lvl1pPr marL="457200" lvl="0" indent="-317500" algn="l" rtl="0">
              <a:spcBef>
                <a:spcPts val="640"/>
              </a:spcBef>
              <a:spcAft>
                <a:spcPts val="0"/>
              </a:spcAft>
              <a:buClr>
                <a:schemeClr val="dk1"/>
              </a:buClr>
              <a:buSzPts val="1400"/>
              <a:buFont typeface="Arial"/>
              <a:buChar char="•"/>
              <a:defRPr/>
            </a:lvl1pPr>
            <a:lvl2pPr marL="914400" lvl="1" indent="-317500" algn="l" rtl="0">
              <a:spcBef>
                <a:spcPts val="560"/>
              </a:spcBef>
              <a:spcAft>
                <a:spcPts val="0"/>
              </a:spcAft>
              <a:buClr>
                <a:schemeClr val="dk1"/>
              </a:buClr>
              <a:buSzPts val="1400"/>
              <a:buFont typeface="Arial"/>
              <a:buChar char="–"/>
              <a:defRPr/>
            </a:lvl2pPr>
            <a:lvl3pPr marL="1371600" lvl="2" indent="-317500" algn="l" rtl="0">
              <a:spcBef>
                <a:spcPts val="480"/>
              </a:spcBef>
              <a:spcAft>
                <a:spcPts val="0"/>
              </a:spcAft>
              <a:buClr>
                <a:schemeClr val="dk1"/>
              </a:buClr>
              <a:buSzPts val="1400"/>
              <a:buFont typeface="Arial"/>
              <a:buChar char="•"/>
              <a:defRPr/>
            </a:lvl3pPr>
            <a:lvl4pPr marL="1828800" lvl="3" indent="-317500" algn="l" rtl="0">
              <a:spcBef>
                <a:spcPts val="400"/>
              </a:spcBef>
              <a:spcAft>
                <a:spcPts val="0"/>
              </a:spcAft>
              <a:buClr>
                <a:schemeClr val="dk1"/>
              </a:buClr>
              <a:buSzPts val="1400"/>
              <a:buFont typeface="Arial"/>
              <a:buChar char="–"/>
              <a:defRPr/>
            </a:lvl4pPr>
            <a:lvl5pPr marL="2286000" lvl="4" indent="-317500" algn="l" rtl="0">
              <a:spcBef>
                <a:spcPts val="400"/>
              </a:spcBef>
              <a:spcAft>
                <a:spcPts val="0"/>
              </a:spcAft>
              <a:buClr>
                <a:schemeClr val="dk1"/>
              </a:buClr>
              <a:buSzPts val="1400"/>
              <a:buFont typeface="Arial"/>
              <a:buChar char="»"/>
              <a:defRPr/>
            </a:lvl5pPr>
            <a:lvl6pPr marL="2743200" lvl="5" indent="-317500" algn="l" rtl="0">
              <a:spcBef>
                <a:spcPts val="400"/>
              </a:spcBef>
              <a:spcAft>
                <a:spcPts val="0"/>
              </a:spcAft>
              <a:buClr>
                <a:schemeClr val="dk1"/>
              </a:buClr>
              <a:buSzPts val="1400"/>
              <a:buFont typeface="Arial"/>
              <a:buChar char="•"/>
              <a:defRPr/>
            </a:lvl6pPr>
            <a:lvl7pPr marL="3200400" lvl="6" indent="-317500" algn="l" rtl="0">
              <a:spcBef>
                <a:spcPts val="400"/>
              </a:spcBef>
              <a:spcAft>
                <a:spcPts val="0"/>
              </a:spcAft>
              <a:buClr>
                <a:schemeClr val="dk1"/>
              </a:buClr>
              <a:buSzPts val="1400"/>
              <a:buFont typeface="Arial"/>
              <a:buChar char="•"/>
              <a:defRPr/>
            </a:lvl7pPr>
            <a:lvl8pPr marL="3657600" lvl="7" indent="-317500" algn="l" rtl="0">
              <a:spcBef>
                <a:spcPts val="400"/>
              </a:spcBef>
              <a:spcAft>
                <a:spcPts val="0"/>
              </a:spcAft>
              <a:buClr>
                <a:schemeClr val="dk1"/>
              </a:buClr>
              <a:buSzPts val="1400"/>
              <a:buFont typeface="Arial"/>
              <a:buChar char="•"/>
              <a:defRPr/>
            </a:lvl8pPr>
            <a:lvl9pPr marL="4114800" lvl="8" indent="-317500" algn="l" rtl="0">
              <a:spcBef>
                <a:spcPts val="400"/>
              </a:spcBef>
              <a:spcAft>
                <a:spcPts val="0"/>
              </a:spcAft>
              <a:buClr>
                <a:schemeClr val="dk1"/>
              </a:buClr>
              <a:buSzPts val="1400"/>
              <a:buFont typeface="Arial"/>
              <a:buChar char="•"/>
              <a:defRPr/>
            </a:lvl9pPr>
          </a:lstStyle>
          <a:p>
            <a:endParaRPr/>
          </a:p>
        </p:txBody>
      </p:sp>
      <p:sp>
        <p:nvSpPr>
          <p:cNvPr id="225" name="Google Shape;225;p35"/>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noAutofit/>
          </a:bodyPr>
          <a:lstStyle>
            <a:lvl1pPr marL="0" marR="0" lvl="0" indent="-88900" algn="l"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226" name="Google Shape;226;p35"/>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noAutofit/>
          </a:bodyPr>
          <a:lstStyle>
            <a:lvl1pPr marL="0" marR="0" lvl="0" indent="-88900" algn="ctr"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227" name="Google Shape;227;p35"/>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Galdeano"/>
                <a:ea typeface="Galdeano"/>
                <a:cs typeface="Galdeano"/>
                <a:sym typeface="Galdeano"/>
              </a:defRPr>
            </a:lvl1pPr>
            <a:lvl2pPr marL="0" marR="0" lvl="1" indent="0" algn="r" rtl="0">
              <a:spcBef>
                <a:spcPts val="0"/>
              </a:spcBef>
              <a:buNone/>
              <a:defRPr sz="1200" b="0" i="0" u="none" strike="noStrike" cap="none">
                <a:solidFill>
                  <a:srgbClr val="888888"/>
                </a:solidFill>
                <a:latin typeface="Galdeano"/>
                <a:ea typeface="Galdeano"/>
                <a:cs typeface="Galdeano"/>
                <a:sym typeface="Galdeano"/>
              </a:defRPr>
            </a:lvl2pPr>
            <a:lvl3pPr marL="0" marR="0" lvl="2" indent="0" algn="r" rtl="0">
              <a:spcBef>
                <a:spcPts val="0"/>
              </a:spcBef>
              <a:buNone/>
              <a:defRPr sz="1200" b="0" i="0" u="none" strike="noStrike" cap="none">
                <a:solidFill>
                  <a:srgbClr val="888888"/>
                </a:solidFill>
                <a:latin typeface="Galdeano"/>
                <a:ea typeface="Galdeano"/>
                <a:cs typeface="Galdeano"/>
                <a:sym typeface="Galdeano"/>
              </a:defRPr>
            </a:lvl3pPr>
            <a:lvl4pPr marL="0" marR="0" lvl="3" indent="0" algn="r" rtl="0">
              <a:spcBef>
                <a:spcPts val="0"/>
              </a:spcBef>
              <a:buNone/>
              <a:defRPr sz="1200" b="0" i="0" u="none" strike="noStrike" cap="none">
                <a:solidFill>
                  <a:srgbClr val="888888"/>
                </a:solidFill>
                <a:latin typeface="Galdeano"/>
                <a:ea typeface="Galdeano"/>
                <a:cs typeface="Galdeano"/>
                <a:sym typeface="Galdeano"/>
              </a:defRPr>
            </a:lvl4pPr>
            <a:lvl5pPr marL="0" marR="0" lvl="4" indent="0" algn="r" rtl="0">
              <a:spcBef>
                <a:spcPts val="0"/>
              </a:spcBef>
              <a:buNone/>
              <a:defRPr sz="1200" b="0" i="0" u="none" strike="noStrike" cap="none">
                <a:solidFill>
                  <a:srgbClr val="888888"/>
                </a:solidFill>
                <a:latin typeface="Galdeano"/>
                <a:ea typeface="Galdeano"/>
                <a:cs typeface="Galdeano"/>
                <a:sym typeface="Galdeano"/>
              </a:defRPr>
            </a:lvl5pPr>
            <a:lvl6pPr marL="0" marR="0" lvl="5" indent="0" algn="r" rtl="0">
              <a:spcBef>
                <a:spcPts val="0"/>
              </a:spcBef>
              <a:buNone/>
              <a:defRPr sz="1200" b="0" i="0" u="none" strike="noStrike" cap="none">
                <a:solidFill>
                  <a:srgbClr val="888888"/>
                </a:solidFill>
                <a:latin typeface="Galdeano"/>
                <a:ea typeface="Galdeano"/>
                <a:cs typeface="Galdeano"/>
                <a:sym typeface="Galdeano"/>
              </a:defRPr>
            </a:lvl6pPr>
            <a:lvl7pPr marL="0" marR="0" lvl="6" indent="0" algn="r" rtl="0">
              <a:spcBef>
                <a:spcPts val="0"/>
              </a:spcBef>
              <a:buNone/>
              <a:defRPr sz="1200" b="0" i="0" u="none" strike="noStrike" cap="none">
                <a:solidFill>
                  <a:srgbClr val="888888"/>
                </a:solidFill>
                <a:latin typeface="Galdeano"/>
                <a:ea typeface="Galdeano"/>
                <a:cs typeface="Galdeano"/>
                <a:sym typeface="Galdeano"/>
              </a:defRPr>
            </a:lvl7pPr>
            <a:lvl8pPr marL="0" marR="0" lvl="7" indent="0" algn="r" rtl="0">
              <a:spcBef>
                <a:spcPts val="0"/>
              </a:spcBef>
              <a:buNone/>
              <a:defRPr sz="1200" b="0" i="0" u="none" strike="noStrike" cap="none">
                <a:solidFill>
                  <a:srgbClr val="888888"/>
                </a:solidFill>
                <a:latin typeface="Galdeano"/>
                <a:ea typeface="Galdeano"/>
                <a:cs typeface="Galdeano"/>
                <a:sym typeface="Galdeano"/>
              </a:defRPr>
            </a:lvl8pPr>
            <a:lvl9pPr marL="0" marR="0" lvl="8" indent="0" algn="r" rtl="0">
              <a:spcBef>
                <a:spcPts val="0"/>
              </a:spcBef>
              <a:buNone/>
              <a:defRPr sz="1200" b="0" i="0" u="none" strike="noStrike" cap="none">
                <a:solidFill>
                  <a:srgbClr val="888888"/>
                </a:solidFill>
                <a:latin typeface="Galdeano"/>
                <a:ea typeface="Galdeano"/>
                <a:cs typeface="Galdeano"/>
                <a:sym typeface="Galdeano"/>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228"/>
        <p:cNvGrpSpPr/>
        <p:nvPr/>
      </p:nvGrpSpPr>
      <p:grpSpPr>
        <a:xfrm>
          <a:off x="0" y="0"/>
          <a:ext cx="0" cy="0"/>
          <a:chOff x="0" y="0"/>
          <a:chExt cx="0" cy="0"/>
        </a:xfrm>
      </p:grpSpPr>
      <p:sp>
        <p:nvSpPr>
          <p:cNvPr id="229" name="Google Shape;229;p36"/>
          <p:cNvSpPr txBox="1">
            <a:spLocks noGrp="1"/>
          </p:cNvSpPr>
          <p:nvPr>
            <p:ph type="title"/>
          </p:nvPr>
        </p:nvSpPr>
        <p:spPr>
          <a:xfrm rot="5400000">
            <a:off x="4732350" y="2171688"/>
            <a:ext cx="5851500" cy="2057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1400"/>
              <a:buFont typeface="Helvetica Neue"/>
              <a:buNone/>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230" name="Google Shape;230;p36"/>
          <p:cNvSpPr txBox="1">
            <a:spLocks noGrp="1"/>
          </p:cNvSpPr>
          <p:nvPr>
            <p:ph type="body" idx="1"/>
          </p:nvPr>
        </p:nvSpPr>
        <p:spPr>
          <a:xfrm rot="5400000">
            <a:off x="541350" y="190488"/>
            <a:ext cx="5851500" cy="6019800"/>
          </a:xfrm>
          <a:prstGeom prst="rect">
            <a:avLst/>
          </a:prstGeom>
          <a:noFill/>
          <a:ln>
            <a:noFill/>
          </a:ln>
        </p:spPr>
        <p:txBody>
          <a:bodyPr spcFirstLastPara="1" wrap="square" lIns="91425" tIns="91425" rIns="91425" bIns="91425" anchor="t" anchorCtr="0">
            <a:noAutofit/>
          </a:bodyPr>
          <a:lstStyle>
            <a:lvl1pPr marL="457200" lvl="0" indent="-317500" algn="l" rtl="0">
              <a:spcBef>
                <a:spcPts val="640"/>
              </a:spcBef>
              <a:spcAft>
                <a:spcPts val="0"/>
              </a:spcAft>
              <a:buClr>
                <a:schemeClr val="dk1"/>
              </a:buClr>
              <a:buSzPts val="1400"/>
              <a:buFont typeface="Arial"/>
              <a:buChar char="•"/>
              <a:defRPr/>
            </a:lvl1pPr>
            <a:lvl2pPr marL="914400" lvl="1" indent="-317500" algn="l" rtl="0">
              <a:spcBef>
                <a:spcPts val="560"/>
              </a:spcBef>
              <a:spcAft>
                <a:spcPts val="0"/>
              </a:spcAft>
              <a:buClr>
                <a:schemeClr val="dk1"/>
              </a:buClr>
              <a:buSzPts val="1400"/>
              <a:buFont typeface="Arial"/>
              <a:buChar char="–"/>
              <a:defRPr/>
            </a:lvl2pPr>
            <a:lvl3pPr marL="1371600" lvl="2" indent="-317500" algn="l" rtl="0">
              <a:spcBef>
                <a:spcPts val="480"/>
              </a:spcBef>
              <a:spcAft>
                <a:spcPts val="0"/>
              </a:spcAft>
              <a:buClr>
                <a:schemeClr val="dk1"/>
              </a:buClr>
              <a:buSzPts val="1400"/>
              <a:buFont typeface="Arial"/>
              <a:buChar char="•"/>
              <a:defRPr/>
            </a:lvl3pPr>
            <a:lvl4pPr marL="1828800" lvl="3" indent="-317500" algn="l" rtl="0">
              <a:spcBef>
                <a:spcPts val="400"/>
              </a:spcBef>
              <a:spcAft>
                <a:spcPts val="0"/>
              </a:spcAft>
              <a:buClr>
                <a:schemeClr val="dk1"/>
              </a:buClr>
              <a:buSzPts val="1400"/>
              <a:buFont typeface="Arial"/>
              <a:buChar char="–"/>
              <a:defRPr/>
            </a:lvl4pPr>
            <a:lvl5pPr marL="2286000" lvl="4" indent="-317500" algn="l" rtl="0">
              <a:spcBef>
                <a:spcPts val="400"/>
              </a:spcBef>
              <a:spcAft>
                <a:spcPts val="0"/>
              </a:spcAft>
              <a:buClr>
                <a:schemeClr val="dk1"/>
              </a:buClr>
              <a:buSzPts val="1400"/>
              <a:buFont typeface="Arial"/>
              <a:buChar char="»"/>
              <a:defRPr/>
            </a:lvl5pPr>
            <a:lvl6pPr marL="2743200" lvl="5" indent="-317500" algn="l" rtl="0">
              <a:spcBef>
                <a:spcPts val="400"/>
              </a:spcBef>
              <a:spcAft>
                <a:spcPts val="0"/>
              </a:spcAft>
              <a:buClr>
                <a:schemeClr val="dk1"/>
              </a:buClr>
              <a:buSzPts val="1400"/>
              <a:buFont typeface="Arial"/>
              <a:buChar char="•"/>
              <a:defRPr/>
            </a:lvl6pPr>
            <a:lvl7pPr marL="3200400" lvl="6" indent="-317500" algn="l" rtl="0">
              <a:spcBef>
                <a:spcPts val="400"/>
              </a:spcBef>
              <a:spcAft>
                <a:spcPts val="0"/>
              </a:spcAft>
              <a:buClr>
                <a:schemeClr val="dk1"/>
              </a:buClr>
              <a:buSzPts val="1400"/>
              <a:buFont typeface="Arial"/>
              <a:buChar char="•"/>
              <a:defRPr/>
            </a:lvl7pPr>
            <a:lvl8pPr marL="3657600" lvl="7" indent="-317500" algn="l" rtl="0">
              <a:spcBef>
                <a:spcPts val="400"/>
              </a:spcBef>
              <a:spcAft>
                <a:spcPts val="0"/>
              </a:spcAft>
              <a:buClr>
                <a:schemeClr val="dk1"/>
              </a:buClr>
              <a:buSzPts val="1400"/>
              <a:buFont typeface="Arial"/>
              <a:buChar char="•"/>
              <a:defRPr/>
            </a:lvl8pPr>
            <a:lvl9pPr marL="4114800" lvl="8" indent="-317500" algn="l" rtl="0">
              <a:spcBef>
                <a:spcPts val="400"/>
              </a:spcBef>
              <a:spcAft>
                <a:spcPts val="0"/>
              </a:spcAft>
              <a:buClr>
                <a:schemeClr val="dk1"/>
              </a:buClr>
              <a:buSzPts val="1400"/>
              <a:buFont typeface="Arial"/>
              <a:buChar char="•"/>
              <a:defRPr/>
            </a:lvl9pPr>
          </a:lstStyle>
          <a:p>
            <a:endParaRPr/>
          </a:p>
        </p:txBody>
      </p:sp>
      <p:sp>
        <p:nvSpPr>
          <p:cNvPr id="231" name="Google Shape;231;p36"/>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noAutofit/>
          </a:bodyPr>
          <a:lstStyle>
            <a:lvl1pPr marL="0" marR="0" lvl="0" indent="-88900" algn="l"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232" name="Google Shape;232;p36"/>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noAutofit/>
          </a:bodyPr>
          <a:lstStyle>
            <a:lvl1pPr marL="0" marR="0" lvl="0" indent="-88900" algn="ctr"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233" name="Google Shape;233;p3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Galdeano"/>
                <a:ea typeface="Galdeano"/>
                <a:cs typeface="Galdeano"/>
                <a:sym typeface="Galdeano"/>
              </a:defRPr>
            </a:lvl1pPr>
            <a:lvl2pPr marL="0" marR="0" lvl="1" indent="0" algn="r" rtl="0">
              <a:spcBef>
                <a:spcPts val="0"/>
              </a:spcBef>
              <a:buNone/>
              <a:defRPr sz="1200" b="0" i="0" u="none" strike="noStrike" cap="none">
                <a:solidFill>
                  <a:srgbClr val="888888"/>
                </a:solidFill>
                <a:latin typeface="Galdeano"/>
                <a:ea typeface="Galdeano"/>
                <a:cs typeface="Galdeano"/>
                <a:sym typeface="Galdeano"/>
              </a:defRPr>
            </a:lvl2pPr>
            <a:lvl3pPr marL="0" marR="0" lvl="2" indent="0" algn="r" rtl="0">
              <a:spcBef>
                <a:spcPts val="0"/>
              </a:spcBef>
              <a:buNone/>
              <a:defRPr sz="1200" b="0" i="0" u="none" strike="noStrike" cap="none">
                <a:solidFill>
                  <a:srgbClr val="888888"/>
                </a:solidFill>
                <a:latin typeface="Galdeano"/>
                <a:ea typeface="Galdeano"/>
                <a:cs typeface="Galdeano"/>
                <a:sym typeface="Galdeano"/>
              </a:defRPr>
            </a:lvl3pPr>
            <a:lvl4pPr marL="0" marR="0" lvl="3" indent="0" algn="r" rtl="0">
              <a:spcBef>
                <a:spcPts val="0"/>
              </a:spcBef>
              <a:buNone/>
              <a:defRPr sz="1200" b="0" i="0" u="none" strike="noStrike" cap="none">
                <a:solidFill>
                  <a:srgbClr val="888888"/>
                </a:solidFill>
                <a:latin typeface="Galdeano"/>
                <a:ea typeface="Galdeano"/>
                <a:cs typeface="Galdeano"/>
                <a:sym typeface="Galdeano"/>
              </a:defRPr>
            </a:lvl4pPr>
            <a:lvl5pPr marL="0" marR="0" lvl="4" indent="0" algn="r" rtl="0">
              <a:spcBef>
                <a:spcPts val="0"/>
              </a:spcBef>
              <a:buNone/>
              <a:defRPr sz="1200" b="0" i="0" u="none" strike="noStrike" cap="none">
                <a:solidFill>
                  <a:srgbClr val="888888"/>
                </a:solidFill>
                <a:latin typeface="Galdeano"/>
                <a:ea typeface="Galdeano"/>
                <a:cs typeface="Galdeano"/>
                <a:sym typeface="Galdeano"/>
              </a:defRPr>
            </a:lvl5pPr>
            <a:lvl6pPr marL="0" marR="0" lvl="5" indent="0" algn="r" rtl="0">
              <a:spcBef>
                <a:spcPts val="0"/>
              </a:spcBef>
              <a:buNone/>
              <a:defRPr sz="1200" b="0" i="0" u="none" strike="noStrike" cap="none">
                <a:solidFill>
                  <a:srgbClr val="888888"/>
                </a:solidFill>
                <a:latin typeface="Galdeano"/>
                <a:ea typeface="Galdeano"/>
                <a:cs typeface="Galdeano"/>
                <a:sym typeface="Galdeano"/>
              </a:defRPr>
            </a:lvl6pPr>
            <a:lvl7pPr marL="0" marR="0" lvl="6" indent="0" algn="r" rtl="0">
              <a:spcBef>
                <a:spcPts val="0"/>
              </a:spcBef>
              <a:buNone/>
              <a:defRPr sz="1200" b="0" i="0" u="none" strike="noStrike" cap="none">
                <a:solidFill>
                  <a:srgbClr val="888888"/>
                </a:solidFill>
                <a:latin typeface="Galdeano"/>
                <a:ea typeface="Galdeano"/>
                <a:cs typeface="Galdeano"/>
                <a:sym typeface="Galdeano"/>
              </a:defRPr>
            </a:lvl7pPr>
            <a:lvl8pPr marL="0" marR="0" lvl="7" indent="0" algn="r" rtl="0">
              <a:spcBef>
                <a:spcPts val="0"/>
              </a:spcBef>
              <a:buNone/>
              <a:defRPr sz="1200" b="0" i="0" u="none" strike="noStrike" cap="none">
                <a:solidFill>
                  <a:srgbClr val="888888"/>
                </a:solidFill>
                <a:latin typeface="Galdeano"/>
                <a:ea typeface="Galdeano"/>
                <a:cs typeface="Galdeano"/>
                <a:sym typeface="Galdeano"/>
              </a:defRPr>
            </a:lvl8pPr>
            <a:lvl9pPr marL="0" marR="0" lvl="8" indent="0" algn="r" rtl="0">
              <a:spcBef>
                <a:spcPts val="0"/>
              </a:spcBef>
              <a:buNone/>
              <a:defRPr sz="1200" b="0" i="0" u="none" strike="noStrike" cap="none">
                <a:solidFill>
                  <a:srgbClr val="888888"/>
                </a:solidFill>
                <a:latin typeface="Galdeano"/>
                <a:ea typeface="Galdeano"/>
                <a:cs typeface="Galdeano"/>
                <a:sym typeface="Galdeano"/>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240"/>
        <p:cNvGrpSpPr/>
        <p:nvPr/>
      </p:nvGrpSpPr>
      <p:grpSpPr>
        <a:xfrm>
          <a:off x="0" y="0"/>
          <a:ext cx="0" cy="0"/>
          <a:chOff x="0" y="0"/>
          <a:chExt cx="0" cy="0"/>
        </a:xfrm>
      </p:grpSpPr>
      <p:sp>
        <p:nvSpPr>
          <p:cNvPr id="241" name="Google Shape;241;p38"/>
          <p:cNvSpPr txBox="1">
            <a:spLocks noGrp="1"/>
          </p:cNvSpPr>
          <p:nvPr>
            <p:ph type="ctrTitle"/>
          </p:nvPr>
        </p:nvSpPr>
        <p:spPr>
          <a:xfrm>
            <a:off x="685800" y="2130425"/>
            <a:ext cx="7772400" cy="14700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chemeClr val="dk1"/>
              </a:buClr>
              <a:buSzPts val="1400"/>
              <a:buFont typeface="Helvetica Neue"/>
              <a:buNone/>
              <a:defRPr/>
            </a:lvl1pPr>
            <a:lvl2pPr marL="0" marR="0" lvl="1" indent="-88900" algn="l" rtl="0">
              <a:spcBef>
                <a:spcPts val="0"/>
              </a:spcBef>
              <a:spcAft>
                <a:spcPts val="0"/>
              </a:spcAft>
              <a:buSzPts val="1400"/>
              <a:buChar char="○"/>
              <a:defRPr/>
            </a:lvl2pPr>
            <a:lvl3pPr marL="0" marR="0" lvl="2" indent="-88900" algn="l" rtl="0">
              <a:spcBef>
                <a:spcPts val="0"/>
              </a:spcBef>
              <a:spcAft>
                <a:spcPts val="0"/>
              </a:spcAft>
              <a:buSzPts val="1400"/>
              <a:buChar char="■"/>
              <a:defRPr/>
            </a:lvl3pPr>
            <a:lvl4pPr marL="0" marR="0" lvl="3" indent="-88900" algn="l" rtl="0">
              <a:spcBef>
                <a:spcPts val="0"/>
              </a:spcBef>
              <a:spcAft>
                <a:spcPts val="0"/>
              </a:spcAft>
              <a:buSzPts val="1400"/>
              <a:buChar char="●"/>
              <a:defRPr/>
            </a:lvl4pPr>
            <a:lvl5pPr marL="0" marR="0" lvl="4" indent="-88900" algn="l" rtl="0">
              <a:spcBef>
                <a:spcPts val="0"/>
              </a:spcBef>
              <a:spcAft>
                <a:spcPts val="0"/>
              </a:spcAft>
              <a:buSzPts val="1400"/>
              <a:buChar char="○"/>
              <a:defRPr/>
            </a:lvl5pPr>
            <a:lvl6pPr marL="0" marR="0" lvl="5" indent="-88900" algn="l" rtl="0">
              <a:spcBef>
                <a:spcPts val="0"/>
              </a:spcBef>
              <a:spcAft>
                <a:spcPts val="0"/>
              </a:spcAft>
              <a:buSzPts val="1400"/>
              <a:buChar char="■"/>
              <a:defRPr/>
            </a:lvl6pPr>
            <a:lvl7pPr marL="0" marR="0" lvl="6" indent="-88900" algn="l" rtl="0">
              <a:spcBef>
                <a:spcPts val="0"/>
              </a:spcBef>
              <a:spcAft>
                <a:spcPts val="0"/>
              </a:spcAft>
              <a:buSzPts val="1400"/>
              <a:buChar char="●"/>
              <a:defRPr/>
            </a:lvl7pPr>
            <a:lvl8pPr marL="0" marR="0" lvl="7" indent="-88900" algn="l" rtl="0">
              <a:spcBef>
                <a:spcPts val="0"/>
              </a:spcBef>
              <a:spcAft>
                <a:spcPts val="0"/>
              </a:spcAft>
              <a:buSzPts val="1400"/>
              <a:buChar char="○"/>
              <a:defRPr/>
            </a:lvl8pPr>
            <a:lvl9pPr marL="0" marR="0" lvl="8" indent="-88900" algn="l" rtl="0">
              <a:spcBef>
                <a:spcPts val="0"/>
              </a:spcBef>
              <a:spcAft>
                <a:spcPts val="0"/>
              </a:spcAft>
              <a:buSzPts val="1400"/>
              <a:buChar char="■"/>
              <a:defRPr/>
            </a:lvl9pPr>
          </a:lstStyle>
          <a:p>
            <a:endParaRPr/>
          </a:p>
        </p:txBody>
      </p:sp>
      <p:sp>
        <p:nvSpPr>
          <p:cNvPr id="242" name="Google Shape;242;p38"/>
          <p:cNvSpPr txBox="1">
            <a:spLocks noGrp="1"/>
          </p:cNvSpPr>
          <p:nvPr>
            <p:ph type="subTitle" idx="1"/>
          </p:nvPr>
        </p:nvSpPr>
        <p:spPr>
          <a:xfrm>
            <a:off x="1371600" y="3886200"/>
            <a:ext cx="6400800" cy="1752600"/>
          </a:xfrm>
          <a:prstGeom prst="rect">
            <a:avLst/>
          </a:prstGeom>
          <a:noFill/>
          <a:ln>
            <a:noFill/>
          </a:ln>
        </p:spPr>
        <p:txBody>
          <a:bodyPr spcFirstLastPara="1" wrap="square" lIns="91425" tIns="91425" rIns="91425" bIns="91425" anchor="t" anchorCtr="0">
            <a:noAutofit/>
          </a:bodyPr>
          <a:lstStyle>
            <a:lvl1pPr marL="0" marR="0" lvl="0" indent="0" algn="ctr" rtl="0">
              <a:spcBef>
                <a:spcPts val="640"/>
              </a:spcBef>
              <a:spcAft>
                <a:spcPts val="0"/>
              </a:spcAft>
              <a:buClr>
                <a:srgbClr val="888888"/>
              </a:buClr>
              <a:buSzPts val="1400"/>
              <a:buFont typeface="Arial"/>
              <a:buNone/>
              <a:defRPr/>
            </a:lvl1pPr>
            <a:lvl2pPr marL="457200" marR="0" lvl="1" indent="0" algn="ctr" rtl="0">
              <a:spcBef>
                <a:spcPts val="560"/>
              </a:spcBef>
              <a:spcAft>
                <a:spcPts val="0"/>
              </a:spcAft>
              <a:buClr>
                <a:srgbClr val="888888"/>
              </a:buClr>
              <a:buSzPts val="1400"/>
              <a:buFont typeface="Arial"/>
              <a:buNone/>
              <a:defRPr/>
            </a:lvl2pPr>
            <a:lvl3pPr marL="914400" marR="0" lvl="2" indent="0" algn="ctr" rtl="0">
              <a:spcBef>
                <a:spcPts val="480"/>
              </a:spcBef>
              <a:spcAft>
                <a:spcPts val="0"/>
              </a:spcAft>
              <a:buClr>
                <a:srgbClr val="888888"/>
              </a:buClr>
              <a:buSzPts val="1400"/>
              <a:buFont typeface="Arial"/>
              <a:buNone/>
              <a:defRPr/>
            </a:lvl3pPr>
            <a:lvl4pPr marL="1371600" marR="0" lvl="3" indent="0" algn="ctr" rtl="0">
              <a:spcBef>
                <a:spcPts val="400"/>
              </a:spcBef>
              <a:spcAft>
                <a:spcPts val="0"/>
              </a:spcAft>
              <a:buClr>
                <a:srgbClr val="888888"/>
              </a:buClr>
              <a:buSzPts val="1400"/>
              <a:buFont typeface="Arial"/>
              <a:buNone/>
              <a:defRPr/>
            </a:lvl4pPr>
            <a:lvl5pPr marL="1828800" marR="0" lvl="4" indent="0" algn="ctr" rtl="0">
              <a:spcBef>
                <a:spcPts val="400"/>
              </a:spcBef>
              <a:spcAft>
                <a:spcPts val="0"/>
              </a:spcAft>
              <a:buClr>
                <a:srgbClr val="888888"/>
              </a:buClr>
              <a:buSzPts val="1400"/>
              <a:buFont typeface="Arial"/>
              <a:buNone/>
              <a:defRPr/>
            </a:lvl5pPr>
            <a:lvl6pPr marL="2286000" marR="0" lvl="5" indent="0" algn="ctr" rtl="0">
              <a:spcBef>
                <a:spcPts val="400"/>
              </a:spcBef>
              <a:spcAft>
                <a:spcPts val="0"/>
              </a:spcAft>
              <a:buClr>
                <a:srgbClr val="888888"/>
              </a:buClr>
              <a:buSzPts val="1400"/>
              <a:buFont typeface="Arial"/>
              <a:buNone/>
              <a:defRPr/>
            </a:lvl6pPr>
            <a:lvl7pPr marL="2743200" marR="0" lvl="6" indent="0" algn="ctr" rtl="0">
              <a:spcBef>
                <a:spcPts val="400"/>
              </a:spcBef>
              <a:spcAft>
                <a:spcPts val="0"/>
              </a:spcAft>
              <a:buClr>
                <a:srgbClr val="888888"/>
              </a:buClr>
              <a:buSzPts val="1400"/>
              <a:buFont typeface="Arial"/>
              <a:buNone/>
              <a:defRPr/>
            </a:lvl7pPr>
            <a:lvl8pPr marL="3200400" marR="0" lvl="7" indent="0" algn="ctr" rtl="0">
              <a:spcBef>
                <a:spcPts val="400"/>
              </a:spcBef>
              <a:spcAft>
                <a:spcPts val="0"/>
              </a:spcAft>
              <a:buClr>
                <a:srgbClr val="888888"/>
              </a:buClr>
              <a:buSzPts val="1400"/>
              <a:buFont typeface="Arial"/>
              <a:buNone/>
              <a:defRPr/>
            </a:lvl8pPr>
            <a:lvl9pPr marL="3657600" marR="0" lvl="8" indent="0" algn="ctr" rtl="0">
              <a:spcBef>
                <a:spcPts val="400"/>
              </a:spcBef>
              <a:spcAft>
                <a:spcPts val="0"/>
              </a:spcAft>
              <a:buClr>
                <a:srgbClr val="888888"/>
              </a:buClr>
              <a:buSzPts val="1400"/>
              <a:buFont typeface="Arial"/>
              <a:buNone/>
              <a:defRPr/>
            </a:lvl9pPr>
          </a:lstStyle>
          <a:p>
            <a:endParaRPr/>
          </a:p>
        </p:txBody>
      </p:sp>
      <p:sp>
        <p:nvSpPr>
          <p:cNvPr id="243" name="Google Shape;243;p38"/>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noAutofit/>
          </a:bodyPr>
          <a:lstStyle>
            <a:lvl1pPr marL="0" marR="0" lvl="0" indent="-88900" algn="l"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244" name="Google Shape;244;p38"/>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noAutofit/>
          </a:bodyPr>
          <a:lstStyle>
            <a:lvl1pPr marL="0" marR="0" lvl="0" indent="-88900" algn="ctr"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245" name="Google Shape;245;p38"/>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Galdeano"/>
                <a:ea typeface="Galdeano"/>
                <a:cs typeface="Galdeano"/>
                <a:sym typeface="Galdeano"/>
              </a:defRPr>
            </a:lvl1pPr>
            <a:lvl2pPr marL="0" marR="0" lvl="1" indent="0" algn="r" rtl="0">
              <a:spcBef>
                <a:spcPts val="0"/>
              </a:spcBef>
              <a:buNone/>
              <a:defRPr sz="1200" b="0" i="0" u="none" strike="noStrike" cap="none">
                <a:solidFill>
                  <a:srgbClr val="888888"/>
                </a:solidFill>
                <a:latin typeface="Galdeano"/>
                <a:ea typeface="Galdeano"/>
                <a:cs typeface="Galdeano"/>
                <a:sym typeface="Galdeano"/>
              </a:defRPr>
            </a:lvl2pPr>
            <a:lvl3pPr marL="0" marR="0" lvl="2" indent="0" algn="r" rtl="0">
              <a:spcBef>
                <a:spcPts val="0"/>
              </a:spcBef>
              <a:buNone/>
              <a:defRPr sz="1200" b="0" i="0" u="none" strike="noStrike" cap="none">
                <a:solidFill>
                  <a:srgbClr val="888888"/>
                </a:solidFill>
                <a:latin typeface="Galdeano"/>
                <a:ea typeface="Galdeano"/>
                <a:cs typeface="Galdeano"/>
                <a:sym typeface="Galdeano"/>
              </a:defRPr>
            </a:lvl3pPr>
            <a:lvl4pPr marL="0" marR="0" lvl="3" indent="0" algn="r" rtl="0">
              <a:spcBef>
                <a:spcPts val="0"/>
              </a:spcBef>
              <a:buNone/>
              <a:defRPr sz="1200" b="0" i="0" u="none" strike="noStrike" cap="none">
                <a:solidFill>
                  <a:srgbClr val="888888"/>
                </a:solidFill>
                <a:latin typeface="Galdeano"/>
                <a:ea typeface="Galdeano"/>
                <a:cs typeface="Galdeano"/>
                <a:sym typeface="Galdeano"/>
              </a:defRPr>
            </a:lvl4pPr>
            <a:lvl5pPr marL="0" marR="0" lvl="4" indent="0" algn="r" rtl="0">
              <a:spcBef>
                <a:spcPts val="0"/>
              </a:spcBef>
              <a:buNone/>
              <a:defRPr sz="1200" b="0" i="0" u="none" strike="noStrike" cap="none">
                <a:solidFill>
                  <a:srgbClr val="888888"/>
                </a:solidFill>
                <a:latin typeface="Galdeano"/>
                <a:ea typeface="Galdeano"/>
                <a:cs typeface="Galdeano"/>
                <a:sym typeface="Galdeano"/>
              </a:defRPr>
            </a:lvl5pPr>
            <a:lvl6pPr marL="0" marR="0" lvl="5" indent="0" algn="r" rtl="0">
              <a:spcBef>
                <a:spcPts val="0"/>
              </a:spcBef>
              <a:buNone/>
              <a:defRPr sz="1200" b="0" i="0" u="none" strike="noStrike" cap="none">
                <a:solidFill>
                  <a:srgbClr val="888888"/>
                </a:solidFill>
                <a:latin typeface="Galdeano"/>
                <a:ea typeface="Galdeano"/>
                <a:cs typeface="Galdeano"/>
                <a:sym typeface="Galdeano"/>
              </a:defRPr>
            </a:lvl6pPr>
            <a:lvl7pPr marL="0" marR="0" lvl="6" indent="0" algn="r" rtl="0">
              <a:spcBef>
                <a:spcPts val="0"/>
              </a:spcBef>
              <a:buNone/>
              <a:defRPr sz="1200" b="0" i="0" u="none" strike="noStrike" cap="none">
                <a:solidFill>
                  <a:srgbClr val="888888"/>
                </a:solidFill>
                <a:latin typeface="Galdeano"/>
                <a:ea typeface="Galdeano"/>
                <a:cs typeface="Galdeano"/>
                <a:sym typeface="Galdeano"/>
              </a:defRPr>
            </a:lvl7pPr>
            <a:lvl8pPr marL="0" marR="0" lvl="7" indent="0" algn="r" rtl="0">
              <a:spcBef>
                <a:spcPts val="0"/>
              </a:spcBef>
              <a:buNone/>
              <a:defRPr sz="1200" b="0" i="0" u="none" strike="noStrike" cap="none">
                <a:solidFill>
                  <a:srgbClr val="888888"/>
                </a:solidFill>
                <a:latin typeface="Galdeano"/>
                <a:ea typeface="Galdeano"/>
                <a:cs typeface="Galdeano"/>
                <a:sym typeface="Galdeano"/>
              </a:defRPr>
            </a:lvl8pPr>
            <a:lvl9pPr marL="0" marR="0" lvl="8" indent="0" algn="r" rtl="0">
              <a:spcBef>
                <a:spcPts val="0"/>
              </a:spcBef>
              <a:buNone/>
              <a:defRPr sz="1200" b="0" i="0" u="none" strike="noStrike" cap="none">
                <a:solidFill>
                  <a:srgbClr val="888888"/>
                </a:solidFill>
                <a:latin typeface="Galdeano"/>
                <a:ea typeface="Galdeano"/>
                <a:cs typeface="Galdeano"/>
                <a:sym typeface="Galdeano"/>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246"/>
        <p:cNvGrpSpPr/>
        <p:nvPr/>
      </p:nvGrpSpPr>
      <p:grpSpPr>
        <a:xfrm>
          <a:off x="0" y="0"/>
          <a:ext cx="0" cy="0"/>
          <a:chOff x="0" y="0"/>
          <a:chExt cx="0" cy="0"/>
        </a:xfrm>
      </p:grpSpPr>
      <p:sp>
        <p:nvSpPr>
          <p:cNvPr id="247" name="Google Shape;247;p39"/>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1400"/>
              <a:buFont typeface="Helvetica Neue"/>
              <a:buNone/>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248" name="Google Shape;248;p39"/>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noAutofit/>
          </a:bodyPr>
          <a:lstStyle>
            <a:lvl1pPr marL="457200" lvl="0" indent="-317500" algn="l" rtl="0">
              <a:spcBef>
                <a:spcPts val="640"/>
              </a:spcBef>
              <a:spcAft>
                <a:spcPts val="0"/>
              </a:spcAft>
              <a:buClr>
                <a:schemeClr val="dk1"/>
              </a:buClr>
              <a:buSzPts val="1400"/>
              <a:buFont typeface="Arial"/>
              <a:buChar char="•"/>
              <a:defRPr/>
            </a:lvl1pPr>
            <a:lvl2pPr marL="914400" lvl="1" indent="-317500" algn="l" rtl="0">
              <a:spcBef>
                <a:spcPts val="560"/>
              </a:spcBef>
              <a:spcAft>
                <a:spcPts val="0"/>
              </a:spcAft>
              <a:buClr>
                <a:schemeClr val="dk1"/>
              </a:buClr>
              <a:buSzPts val="1400"/>
              <a:buFont typeface="Arial"/>
              <a:buChar char="–"/>
              <a:defRPr/>
            </a:lvl2pPr>
            <a:lvl3pPr marL="1371600" lvl="2" indent="-317500" algn="l" rtl="0">
              <a:spcBef>
                <a:spcPts val="480"/>
              </a:spcBef>
              <a:spcAft>
                <a:spcPts val="0"/>
              </a:spcAft>
              <a:buClr>
                <a:schemeClr val="dk1"/>
              </a:buClr>
              <a:buSzPts val="1400"/>
              <a:buFont typeface="Arial"/>
              <a:buChar char="•"/>
              <a:defRPr/>
            </a:lvl3pPr>
            <a:lvl4pPr marL="1828800" lvl="3" indent="-317500" algn="l" rtl="0">
              <a:spcBef>
                <a:spcPts val="400"/>
              </a:spcBef>
              <a:spcAft>
                <a:spcPts val="0"/>
              </a:spcAft>
              <a:buClr>
                <a:schemeClr val="dk1"/>
              </a:buClr>
              <a:buSzPts val="1400"/>
              <a:buFont typeface="Arial"/>
              <a:buChar char="–"/>
              <a:defRPr/>
            </a:lvl4pPr>
            <a:lvl5pPr marL="2286000" lvl="4" indent="-317500" algn="l" rtl="0">
              <a:spcBef>
                <a:spcPts val="400"/>
              </a:spcBef>
              <a:spcAft>
                <a:spcPts val="0"/>
              </a:spcAft>
              <a:buClr>
                <a:schemeClr val="dk1"/>
              </a:buClr>
              <a:buSzPts val="1400"/>
              <a:buFont typeface="Arial"/>
              <a:buChar char="»"/>
              <a:defRPr/>
            </a:lvl5pPr>
            <a:lvl6pPr marL="2743200" lvl="5" indent="-317500" algn="l" rtl="0">
              <a:spcBef>
                <a:spcPts val="400"/>
              </a:spcBef>
              <a:spcAft>
                <a:spcPts val="0"/>
              </a:spcAft>
              <a:buClr>
                <a:schemeClr val="dk1"/>
              </a:buClr>
              <a:buSzPts val="1400"/>
              <a:buFont typeface="Arial"/>
              <a:buChar char="•"/>
              <a:defRPr/>
            </a:lvl6pPr>
            <a:lvl7pPr marL="3200400" lvl="6" indent="-317500" algn="l" rtl="0">
              <a:spcBef>
                <a:spcPts val="400"/>
              </a:spcBef>
              <a:spcAft>
                <a:spcPts val="0"/>
              </a:spcAft>
              <a:buClr>
                <a:schemeClr val="dk1"/>
              </a:buClr>
              <a:buSzPts val="1400"/>
              <a:buFont typeface="Arial"/>
              <a:buChar char="•"/>
              <a:defRPr/>
            </a:lvl7pPr>
            <a:lvl8pPr marL="3657600" lvl="7" indent="-317500" algn="l" rtl="0">
              <a:spcBef>
                <a:spcPts val="400"/>
              </a:spcBef>
              <a:spcAft>
                <a:spcPts val="0"/>
              </a:spcAft>
              <a:buClr>
                <a:schemeClr val="dk1"/>
              </a:buClr>
              <a:buSzPts val="1400"/>
              <a:buFont typeface="Arial"/>
              <a:buChar char="•"/>
              <a:defRPr/>
            </a:lvl8pPr>
            <a:lvl9pPr marL="4114800" lvl="8" indent="-317500" algn="l" rtl="0">
              <a:spcBef>
                <a:spcPts val="400"/>
              </a:spcBef>
              <a:spcAft>
                <a:spcPts val="0"/>
              </a:spcAft>
              <a:buClr>
                <a:schemeClr val="dk1"/>
              </a:buClr>
              <a:buSzPts val="1400"/>
              <a:buFont typeface="Arial"/>
              <a:buChar char="•"/>
              <a:defRPr/>
            </a:lvl9pPr>
          </a:lstStyle>
          <a:p>
            <a:endParaRPr/>
          </a:p>
        </p:txBody>
      </p:sp>
      <p:sp>
        <p:nvSpPr>
          <p:cNvPr id="249" name="Google Shape;249;p39"/>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noAutofit/>
          </a:bodyPr>
          <a:lstStyle>
            <a:lvl1pPr marL="0" marR="0" lvl="0" indent="-88900" algn="l"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250" name="Google Shape;250;p39"/>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noAutofit/>
          </a:bodyPr>
          <a:lstStyle>
            <a:lvl1pPr marL="0" marR="0" lvl="0" indent="-88900" algn="ctr"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251" name="Google Shape;251;p3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Galdeano"/>
                <a:ea typeface="Galdeano"/>
                <a:cs typeface="Galdeano"/>
                <a:sym typeface="Galdeano"/>
              </a:defRPr>
            </a:lvl1pPr>
            <a:lvl2pPr marL="0" marR="0" lvl="1" indent="0" algn="r" rtl="0">
              <a:spcBef>
                <a:spcPts val="0"/>
              </a:spcBef>
              <a:buNone/>
              <a:defRPr sz="1200" b="0" i="0" u="none" strike="noStrike" cap="none">
                <a:solidFill>
                  <a:srgbClr val="888888"/>
                </a:solidFill>
                <a:latin typeface="Galdeano"/>
                <a:ea typeface="Galdeano"/>
                <a:cs typeface="Galdeano"/>
                <a:sym typeface="Galdeano"/>
              </a:defRPr>
            </a:lvl2pPr>
            <a:lvl3pPr marL="0" marR="0" lvl="2" indent="0" algn="r" rtl="0">
              <a:spcBef>
                <a:spcPts val="0"/>
              </a:spcBef>
              <a:buNone/>
              <a:defRPr sz="1200" b="0" i="0" u="none" strike="noStrike" cap="none">
                <a:solidFill>
                  <a:srgbClr val="888888"/>
                </a:solidFill>
                <a:latin typeface="Galdeano"/>
                <a:ea typeface="Galdeano"/>
                <a:cs typeface="Galdeano"/>
                <a:sym typeface="Galdeano"/>
              </a:defRPr>
            </a:lvl3pPr>
            <a:lvl4pPr marL="0" marR="0" lvl="3" indent="0" algn="r" rtl="0">
              <a:spcBef>
                <a:spcPts val="0"/>
              </a:spcBef>
              <a:buNone/>
              <a:defRPr sz="1200" b="0" i="0" u="none" strike="noStrike" cap="none">
                <a:solidFill>
                  <a:srgbClr val="888888"/>
                </a:solidFill>
                <a:latin typeface="Galdeano"/>
                <a:ea typeface="Galdeano"/>
                <a:cs typeface="Galdeano"/>
                <a:sym typeface="Galdeano"/>
              </a:defRPr>
            </a:lvl4pPr>
            <a:lvl5pPr marL="0" marR="0" lvl="4" indent="0" algn="r" rtl="0">
              <a:spcBef>
                <a:spcPts val="0"/>
              </a:spcBef>
              <a:buNone/>
              <a:defRPr sz="1200" b="0" i="0" u="none" strike="noStrike" cap="none">
                <a:solidFill>
                  <a:srgbClr val="888888"/>
                </a:solidFill>
                <a:latin typeface="Galdeano"/>
                <a:ea typeface="Galdeano"/>
                <a:cs typeface="Galdeano"/>
                <a:sym typeface="Galdeano"/>
              </a:defRPr>
            </a:lvl5pPr>
            <a:lvl6pPr marL="0" marR="0" lvl="5" indent="0" algn="r" rtl="0">
              <a:spcBef>
                <a:spcPts val="0"/>
              </a:spcBef>
              <a:buNone/>
              <a:defRPr sz="1200" b="0" i="0" u="none" strike="noStrike" cap="none">
                <a:solidFill>
                  <a:srgbClr val="888888"/>
                </a:solidFill>
                <a:latin typeface="Galdeano"/>
                <a:ea typeface="Galdeano"/>
                <a:cs typeface="Galdeano"/>
                <a:sym typeface="Galdeano"/>
              </a:defRPr>
            </a:lvl6pPr>
            <a:lvl7pPr marL="0" marR="0" lvl="6" indent="0" algn="r" rtl="0">
              <a:spcBef>
                <a:spcPts val="0"/>
              </a:spcBef>
              <a:buNone/>
              <a:defRPr sz="1200" b="0" i="0" u="none" strike="noStrike" cap="none">
                <a:solidFill>
                  <a:srgbClr val="888888"/>
                </a:solidFill>
                <a:latin typeface="Galdeano"/>
                <a:ea typeface="Galdeano"/>
                <a:cs typeface="Galdeano"/>
                <a:sym typeface="Galdeano"/>
              </a:defRPr>
            </a:lvl7pPr>
            <a:lvl8pPr marL="0" marR="0" lvl="7" indent="0" algn="r" rtl="0">
              <a:spcBef>
                <a:spcPts val="0"/>
              </a:spcBef>
              <a:buNone/>
              <a:defRPr sz="1200" b="0" i="0" u="none" strike="noStrike" cap="none">
                <a:solidFill>
                  <a:srgbClr val="888888"/>
                </a:solidFill>
                <a:latin typeface="Galdeano"/>
                <a:ea typeface="Galdeano"/>
                <a:cs typeface="Galdeano"/>
                <a:sym typeface="Galdeano"/>
              </a:defRPr>
            </a:lvl8pPr>
            <a:lvl9pPr marL="0" marR="0" lvl="8" indent="0" algn="r" rtl="0">
              <a:spcBef>
                <a:spcPts val="0"/>
              </a:spcBef>
              <a:buNone/>
              <a:defRPr sz="1200" b="0" i="0" u="none" strike="noStrike" cap="none">
                <a:solidFill>
                  <a:srgbClr val="888888"/>
                </a:solidFill>
                <a:latin typeface="Galdeano"/>
                <a:ea typeface="Galdeano"/>
                <a:cs typeface="Galdeano"/>
                <a:sym typeface="Galdeano"/>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252"/>
        <p:cNvGrpSpPr/>
        <p:nvPr/>
      </p:nvGrpSpPr>
      <p:grpSpPr>
        <a:xfrm>
          <a:off x="0" y="0"/>
          <a:ext cx="0" cy="0"/>
          <a:chOff x="0" y="0"/>
          <a:chExt cx="0" cy="0"/>
        </a:xfrm>
      </p:grpSpPr>
      <p:sp>
        <p:nvSpPr>
          <p:cNvPr id="253" name="Google Shape;253;p40"/>
          <p:cNvSpPr txBox="1">
            <a:spLocks noGrp="1"/>
          </p:cNvSpPr>
          <p:nvPr>
            <p:ph type="title"/>
          </p:nvPr>
        </p:nvSpPr>
        <p:spPr>
          <a:xfrm>
            <a:off x="722313" y="4406900"/>
            <a:ext cx="7772400" cy="1362000"/>
          </a:xfrm>
          <a:prstGeom prst="rect">
            <a:avLst/>
          </a:prstGeom>
          <a:noFill/>
          <a:ln>
            <a:noFill/>
          </a:ln>
        </p:spPr>
        <p:txBody>
          <a:bodyPr spcFirstLastPara="1" wrap="square" lIns="91425" tIns="91425" rIns="91425" bIns="91425" anchor="t" anchorCtr="0">
            <a:noAutofit/>
          </a:bodyPr>
          <a:lstStyle>
            <a:lvl1pPr lvl="0" algn="l" rtl="0">
              <a:spcBef>
                <a:spcPts val="0"/>
              </a:spcBef>
              <a:spcAft>
                <a:spcPts val="0"/>
              </a:spcAft>
              <a:buSzPts val="1400"/>
              <a:buNone/>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254" name="Google Shape;254;p40"/>
          <p:cNvSpPr txBox="1">
            <a:spLocks noGrp="1"/>
          </p:cNvSpPr>
          <p:nvPr>
            <p:ph type="body" idx="1"/>
          </p:nvPr>
        </p:nvSpPr>
        <p:spPr>
          <a:xfrm>
            <a:off x="722313" y="2906713"/>
            <a:ext cx="7772400" cy="1500300"/>
          </a:xfrm>
          <a:prstGeom prst="rect">
            <a:avLst/>
          </a:prstGeom>
          <a:noFill/>
          <a:ln>
            <a:noFill/>
          </a:ln>
        </p:spPr>
        <p:txBody>
          <a:bodyPr spcFirstLastPara="1" wrap="square" lIns="91425" tIns="91425" rIns="91425" bIns="91425" anchor="b" anchorCtr="0">
            <a:noAutofit/>
          </a:bodyPr>
          <a:lstStyle>
            <a:lvl1pPr marL="457200" lvl="0" indent="-228600" rtl="0">
              <a:spcBef>
                <a:spcPts val="640"/>
              </a:spcBef>
              <a:spcAft>
                <a:spcPts val="0"/>
              </a:spcAft>
              <a:buClr>
                <a:srgbClr val="888888"/>
              </a:buClr>
              <a:buSzPts val="1400"/>
              <a:buFont typeface="Helvetica Neue"/>
              <a:buNone/>
              <a:defRPr/>
            </a:lvl1pPr>
            <a:lvl2pPr marL="914400" lvl="1" indent="-228600" rtl="0">
              <a:spcBef>
                <a:spcPts val="560"/>
              </a:spcBef>
              <a:spcAft>
                <a:spcPts val="0"/>
              </a:spcAft>
              <a:buClr>
                <a:srgbClr val="888888"/>
              </a:buClr>
              <a:buSzPts val="1400"/>
              <a:buFont typeface="Helvetica Neue"/>
              <a:buNone/>
              <a:defRPr/>
            </a:lvl2pPr>
            <a:lvl3pPr marL="1371600" lvl="2" indent="-228600" rtl="0">
              <a:spcBef>
                <a:spcPts val="480"/>
              </a:spcBef>
              <a:spcAft>
                <a:spcPts val="0"/>
              </a:spcAft>
              <a:buClr>
                <a:srgbClr val="888888"/>
              </a:buClr>
              <a:buSzPts val="1400"/>
              <a:buFont typeface="Helvetica Neue"/>
              <a:buNone/>
              <a:defRPr/>
            </a:lvl3pPr>
            <a:lvl4pPr marL="1828800" lvl="3" indent="-228600" rtl="0">
              <a:spcBef>
                <a:spcPts val="400"/>
              </a:spcBef>
              <a:spcAft>
                <a:spcPts val="0"/>
              </a:spcAft>
              <a:buClr>
                <a:srgbClr val="888888"/>
              </a:buClr>
              <a:buSzPts val="1400"/>
              <a:buFont typeface="Helvetica Neue"/>
              <a:buNone/>
              <a:defRPr/>
            </a:lvl4pPr>
            <a:lvl5pPr marL="2286000" lvl="4" indent="-228600" rtl="0">
              <a:spcBef>
                <a:spcPts val="400"/>
              </a:spcBef>
              <a:spcAft>
                <a:spcPts val="0"/>
              </a:spcAft>
              <a:buClr>
                <a:srgbClr val="888888"/>
              </a:buClr>
              <a:buSzPts val="1400"/>
              <a:buFont typeface="Helvetica Neue"/>
              <a:buNone/>
              <a:defRPr/>
            </a:lvl5pPr>
            <a:lvl6pPr marL="2743200" lvl="5" indent="-228600" rtl="0">
              <a:spcBef>
                <a:spcPts val="400"/>
              </a:spcBef>
              <a:spcAft>
                <a:spcPts val="0"/>
              </a:spcAft>
              <a:buClr>
                <a:srgbClr val="888888"/>
              </a:buClr>
              <a:buSzPts val="1400"/>
              <a:buFont typeface="Galdeano"/>
              <a:buNone/>
              <a:defRPr/>
            </a:lvl6pPr>
            <a:lvl7pPr marL="3200400" lvl="6" indent="-228600" rtl="0">
              <a:spcBef>
                <a:spcPts val="400"/>
              </a:spcBef>
              <a:spcAft>
                <a:spcPts val="0"/>
              </a:spcAft>
              <a:buClr>
                <a:srgbClr val="888888"/>
              </a:buClr>
              <a:buSzPts val="1400"/>
              <a:buFont typeface="Galdeano"/>
              <a:buNone/>
              <a:defRPr/>
            </a:lvl7pPr>
            <a:lvl8pPr marL="3657600" lvl="7" indent="-228600" rtl="0">
              <a:spcBef>
                <a:spcPts val="400"/>
              </a:spcBef>
              <a:spcAft>
                <a:spcPts val="0"/>
              </a:spcAft>
              <a:buClr>
                <a:srgbClr val="888888"/>
              </a:buClr>
              <a:buSzPts val="1400"/>
              <a:buFont typeface="Galdeano"/>
              <a:buNone/>
              <a:defRPr/>
            </a:lvl8pPr>
            <a:lvl9pPr marL="4114800" lvl="8" indent="-228600" rtl="0">
              <a:spcBef>
                <a:spcPts val="400"/>
              </a:spcBef>
              <a:spcAft>
                <a:spcPts val="0"/>
              </a:spcAft>
              <a:buClr>
                <a:srgbClr val="888888"/>
              </a:buClr>
              <a:buSzPts val="1400"/>
              <a:buFont typeface="Galdeano"/>
              <a:buNone/>
              <a:defRPr/>
            </a:lvl9pPr>
          </a:lstStyle>
          <a:p>
            <a:endParaRPr/>
          </a:p>
        </p:txBody>
      </p:sp>
      <p:sp>
        <p:nvSpPr>
          <p:cNvPr id="255" name="Google Shape;255;p40"/>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noAutofit/>
          </a:bodyPr>
          <a:lstStyle>
            <a:lvl1pPr marL="0" marR="0" lvl="0" indent="-88900" algn="l"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256" name="Google Shape;256;p40"/>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noAutofit/>
          </a:bodyPr>
          <a:lstStyle>
            <a:lvl1pPr marL="0" marR="0" lvl="0" indent="-88900" algn="ctr"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257" name="Google Shape;257;p4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Galdeano"/>
                <a:ea typeface="Galdeano"/>
                <a:cs typeface="Galdeano"/>
                <a:sym typeface="Galdeano"/>
              </a:defRPr>
            </a:lvl1pPr>
            <a:lvl2pPr marL="0" marR="0" lvl="1" indent="0" algn="r" rtl="0">
              <a:spcBef>
                <a:spcPts val="0"/>
              </a:spcBef>
              <a:buNone/>
              <a:defRPr sz="1200" b="0" i="0" u="none" strike="noStrike" cap="none">
                <a:solidFill>
                  <a:srgbClr val="888888"/>
                </a:solidFill>
                <a:latin typeface="Galdeano"/>
                <a:ea typeface="Galdeano"/>
                <a:cs typeface="Galdeano"/>
                <a:sym typeface="Galdeano"/>
              </a:defRPr>
            </a:lvl2pPr>
            <a:lvl3pPr marL="0" marR="0" lvl="2" indent="0" algn="r" rtl="0">
              <a:spcBef>
                <a:spcPts val="0"/>
              </a:spcBef>
              <a:buNone/>
              <a:defRPr sz="1200" b="0" i="0" u="none" strike="noStrike" cap="none">
                <a:solidFill>
                  <a:srgbClr val="888888"/>
                </a:solidFill>
                <a:latin typeface="Galdeano"/>
                <a:ea typeface="Galdeano"/>
                <a:cs typeface="Galdeano"/>
                <a:sym typeface="Galdeano"/>
              </a:defRPr>
            </a:lvl3pPr>
            <a:lvl4pPr marL="0" marR="0" lvl="3" indent="0" algn="r" rtl="0">
              <a:spcBef>
                <a:spcPts val="0"/>
              </a:spcBef>
              <a:buNone/>
              <a:defRPr sz="1200" b="0" i="0" u="none" strike="noStrike" cap="none">
                <a:solidFill>
                  <a:srgbClr val="888888"/>
                </a:solidFill>
                <a:latin typeface="Galdeano"/>
                <a:ea typeface="Galdeano"/>
                <a:cs typeface="Galdeano"/>
                <a:sym typeface="Galdeano"/>
              </a:defRPr>
            </a:lvl4pPr>
            <a:lvl5pPr marL="0" marR="0" lvl="4" indent="0" algn="r" rtl="0">
              <a:spcBef>
                <a:spcPts val="0"/>
              </a:spcBef>
              <a:buNone/>
              <a:defRPr sz="1200" b="0" i="0" u="none" strike="noStrike" cap="none">
                <a:solidFill>
                  <a:srgbClr val="888888"/>
                </a:solidFill>
                <a:latin typeface="Galdeano"/>
                <a:ea typeface="Galdeano"/>
                <a:cs typeface="Galdeano"/>
                <a:sym typeface="Galdeano"/>
              </a:defRPr>
            </a:lvl5pPr>
            <a:lvl6pPr marL="0" marR="0" lvl="5" indent="0" algn="r" rtl="0">
              <a:spcBef>
                <a:spcPts val="0"/>
              </a:spcBef>
              <a:buNone/>
              <a:defRPr sz="1200" b="0" i="0" u="none" strike="noStrike" cap="none">
                <a:solidFill>
                  <a:srgbClr val="888888"/>
                </a:solidFill>
                <a:latin typeface="Galdeano"/>
                <a:ea typeface="Galdeano"/>
                <a:cs typeface="Galdeano"/>
                <a:sym typeface="Galdeano"/>
              </a:defRPr>
            </a:lvl6pPr>
            <a:lvl7pPr marL="0" marR="0" lvl="6" indent="0" algn="r" rtl="0">
              <a:spcBef>
                <a:spcPts val="0"/>
              </a:spcBef>
              <a:buNone/>
              <a:defRPr sz="1200" b="0" i="0" u="none" strike="noStrike" cap="none">
                <a:solidFill>
                  <a:srgbClr val="888888"/>
                </a:solidFill>
                <a:latin typeface="Galdeano"/>
                <a:ea typeface="Galdeano"/>
                <a:cs typeface="Galdeano"/>
                <a:sym typeface="Galdeano"/>
              </a:defRPr>
            </a:lvl7pPr>
            <a:lvl8pPr marL="0" marR="0" lvl="7" indent="0" algn="r" rtl="0">
              <a:spcBef>
                <a:spcPts val="0"/>
              </a:spcBef>
              <a:buNone/>
              <a:defRPr sz="1200" b="0" i="0" u="none" strike="noStrike" cap="none">
                <a:solidFill>
                  <a:srgbClr val="888888"/>
                </a:solidFill>
                <a:latin typeface="Galdeano"/>
                <a:ea typeface="Galdeano"/>
                <a:cs typeface="Galdeano"/>
                <a:sym typeface="Galdeano"/>
              </a:defRPr>
            </a:lvl8pPr>
            <a:lvl9pPr marL="0" marR="0" lvl="8" indent="0" algn="r" rtl="0">
              <a:spcBef>
                <a:spcPts val="0"/>
              </a:spcBef>
              <a:buNone/>
              <a:defRPr sz="1200" b="0" i="0" u="none" strike="noStrike" cap="none">
                <a:solidFill>
                  <a:srgbClr val="888888"/>
                </a:solidFill>
                <a:latin typeface="Galdeano"/>
                <a:ea typeface="Galdeano"/>
                <a:cs typeface="Galdeano"/>
                <a:sym typeface="Galdeano"/>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258"/>
        <p:cNvGrpSpPr/>
        <p:nvPr/>
      </p:nvGrpSpPr>
      <p:grpSpPr>
        <a:xfrm>
          <a:off x="0" y="0"/>
          <a:ext cx="0" cy="0"/>
          <a:chOff x="0" y="0"/>
          <a:chExt cx="0" cy="0"/>
        </a:xfrm>
      </p:grpSpPr>
      <p:sp>
        <p:nvSpPr>
          <p:cNvPr id="259" name="Google Shape;259;p41"/>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1400"/>
              <a:buFont typeface="Helvetica Neue"/>
              <a:buNone/>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260" name="Google Shape;260;p41"/>
          <p:cNvSpPr txBox="1">
            <a:spLocks noGrp="1"/>
          </p:cNvSpPr>
          <p:nvPr>
            <p:ph type="body" idx="1"/>
          </p:nvPr>
        </p:nvSpPr>
        <p:spPr>
          <a:xfrm>
            <a:off x="457200" y="1600200"/>
            <a:ext cx="4038600" cy="4526100"/>
          </a:xfrm>
          <a:prstGeom prst="rect">
            <a:avLst/>
          </a:prstGeom>
          <a:noFill/>
          <a:ln>
            <a:noFill/>
          </a:ln>
        </p:spPr>
        <p:txBody>
          <a:bodyPr spcFirstLastPara="1" wrap="square" lIns="91425" tIns="91425" rIns="91425" bIns="91425" anchor="t" anchorCtr="0">
            <a:noAutofit/>
          </a:bodyPr>
          <a:lstStyle>
            <a:lvl1pPr marL="457200" lvl="0" indent="-317500" rtl="0">
              <a:spcBef>
                <a:spcPts val="640"/>
              </a:spcBef>
              <a:spcAft>
                <a:spcPts val="0"/>
              </a:spcAft>
              <a:buSzPts val="1400"/>
              <a:buChar char="•"/>
              <a:defRPr/>
            </a:lvl1pPr>
            <a:lvl2pPr marL="914400" lvl="1" indent="-317500" rtl="0">
              <a:spcBef>
                <a:spcPts val="560"/>
              </a:spcBef>
              <a:spcAft>
                <a:spcPts val="0"/>
              </a:spcAft>
              <a:buSzPts val="1400"/>
              <a:buChar char="–"/>
              <a:defRPr/>
            </a:lvl2pPr>
            <a:lvl3pPr marL="1371600" lvl="2" indent="-317500" rtl="0">
              <a:spcBef>
                <a:spcPts val="480"/>
              </a:spcBef>
              <a:spcAft>
                <a:spcPts val="0"/>
              </a:spcAft>
              <a:buSzPts val="1400"/>
              <a:buChar char="•"/>
              <a:defRPr/>
            </a:lvl3pPr>
            <a:lvl4pPr marL="1828800" lvl="3" indent="-317500" rtl="0">
              <a:spcBef>
                <a:spcPts val="400"/>
              </a:spcBef>
              <a:spcAft>
                <a:spcPts val="0"/>
              </a:spcAft>
              <a:buSzPts val="1400"/>
              <a:buChar char="–"/>
              <a:defRPr/>
            </a:lvl4pPr>
            <a:lvl5pPr marL="2286000" lvl="4" indent="-317500" rtl="0">
              <a:spcBef>
                <a:spcPts val="400"/>
              </a:spcBef>
              <a:spcAft>
                <a:spcPts val="0"/>
              </a:spcAft>
              <a:buSzPts val="1400"/>
              <a:buChar char="»"/>
              <a:defRPr/>
            </a:lvl5pPr>
            <a:lvl6pPr marL="2743200" lvl="5" indent="-317500" rtl="0">
              <a:spcBef>
                <a:spcPts val="400"/>
              </a:spcBef>
              <a:spcAft>
                <a:spcPts val="0"/>
              </a:spcAft>
              <a:buSzPts val="1400"/>
              <a:buChar char="•"/>
              <a:defRPr/>
            </a:lvl6pPr>
            <a:lvl7pPr marL="3200400" lvl="6" indent="-317500" rtl="0">
              <a:spcBef>
                <a:spcPts val="400"/>
              </a:spcBef>
              <a:spcAft>
                <a:spcPts val="0"/>
              </a:spcAft>
              <a:buSzPts val="1400"/>
              <a:buChar char="•"/>
              <a:defRPr/>
            </a:lvl7pPr>
            <a:lvl8pPr marL="3657600" lvl="7" indent="-317500" rtl="0">
              <a:spcBef>
                <a:spcPts val="400"/>
              </a:spcBef>
              <a:spcAft>
                <a:spcPts val="0"/>
              </a:spcAft>
              <a:buSzPts val="1400"/>
              <a:buChar char="•"/>
              <a:defRPr/>
            </a:lvl8pPr>
            <a:lvl9pPr marL="4114800" lvl="8" indent="-317500" rtl="0">
              <a:spcBef>
                <a:spcPts val="400"/>
              </a:spcBef>
              <a:spcAft>
                <a:spcPts val="0"/>
              </a:spcAft>
              <a:buSzPts val="1400"/>
              <a:buChar char="•"/>
              <a:defRPr/>
            </a:lvl9pPr>
          </a:lstStyle>
          <a:p>
            <a:endParaRPr/>
          </a:p>
        </p:txBody>
      </p:sp>
      <p:sp>
        <p:nvSpPr>
          <p:cNvPr id="261" name="Google Shape;261;p41"/>
          <p:cNvSpPr txBox="1">
            <a:spLocks noGrp="1"/>
          </p:cNvSpPr>
          <p:nvPr>
            <p:ph type="body" idx="2"/>
          </p:nvPr>
        </p:nvSpPr>
        <p:spPr>
          <a:xfrm>
            <a:off x="4648200" y="1600200"/>
            <a:ext cx="4038600" cy="4526100"/>
          </a:xfrm>
          <a:prstGeom prst="rect">
            <a:avLst/>
          </a:prstGeom>
          <a:noFill/>
          <a:ln>
            <a:noFill/>
          </a:ln>
        </p:spPr>
        <p:txBody>
          <a:bodyPr spcFirstLastPara="1" wrap="square" lIns="91425" tIns="91425" rIns="91425" bIns="91425" anchor="t" anchorCtr="0">
            <a:noAutofit/>
          </a:bodyPr>
          <a:lstStyle>
            <a:lvl1pPr marL="457200" lvl="0" indent="-317500" rtl="0">
              <a:spcBef>
                <a:spcPts val="640"/>
              </a:spcBef>
              <a:spcAft>
                <a:spcPts val="0"/>
              </a:spcAft>
              <a:buSzPts val="1400"/>
              <a:buChar char="•"/>
              <a:defRPr/>
            </a:lvl1pPr>
            <a:lvl2pPr marL="914400" lvl="1" indent="-317500" rtl="0">
              <a:spcBef>
                <a:spcPts val="560"/>
              </a:spcBef>
              <a:spcAft>
                <a:spcPts val="0"/>
              </a:spcAft>
              <a:buSzPts val="1400"/>
              <a:buChar char="–"/>
              <a:defRPr/>
            </a:lvl2pPr>
            <a:lvl3pPr marL="1371600" lvl="2" indent="-317500" rtl="0">
              <a:spcBef>
                <a:spcPts val="480"/>
              </a:spcBef>
              <a:spcAft>
                <a:spcPts val="0"/>
              </a:spcAft>
              <a:buSzPts val="1400"/>
              <a:buChar char="•"/>
              <a:defRPr/>
            </a:lvl3pPr>
            <a:lvl4pPr marL="1828800" lvl="3" indent="-317500" rtl="0">
              <a:spcBef>
                <a:spcPts val="400"/>
              </a:spcBef>
              <a:spcAft>
                <a:spcPts val="0"/>
              </a:spcAft>
              <a:buSzPts val="1400"/>
              <a:buChar char="–"/>
              <a:defRPr/>
            </a:lvl4pPr>
            <a:lvl5pPr marL="2286000" lvl="4" indent="-317500" rtl="0">
              <a:spcBef>
                <a:spcPts val="400"/>
              </a:spcBef>
              <a:spcAft>
                <a:spcPts val="0"/>
              </a:spcAft>
              <a:buSzPts val="1400"/>
              <a:buChar char="»"/>
              <a:defRPr/>
            </a:lvl5pPr>
            <a:lvl6pPr marL="2743200" lvl="5" indent="-317500" rtl="0">
              <a:spcBef>
                <a:spcPts val="400"/>
              </a:spcBef>
              <a:spcAft>
                <a:spcPts val="0"/>
              </a:spcAft>
              <a:buSzPts val="1400"/>
              <a:buChar char="•"/>
              <a:defRPr/>
            </a:lvl6pPr>
            <a:lvl7pPr marL="3200400" lvl="6" indent="-317500" rtl="0">
              <a:spcBef>
                <a:spcPts val="400"/>
              </a:spcBef>
              <a:spcAft>
                <a:spcPts val="0"/>
              </a:spcAft>
              <a:buSzPts val="1400"/>
              <a:buChar char="•"/>
              <a:defRPr/>
            </a:lvl7pPr>
            <a:lvl8pPr marL="3657600" lvl="7" indent="-317500" rtl="0">
              <a:spcBef>
                <a:spcPts val="400"/>
              </a:spcBef>
              <a:spcAft>
                <a:spcPts val="0"/>
              </a:spcAft>
              <a:buSzPts val="1400"/>
              <a:buChar char="•"/>
              <a:defRPr/>
            </a:lvl8pPr>
            <a:lvl9pPr marL="4114800" lvl="8" indent="-317500" rtl="0">
              <a:spcBef>
                <a:spcPts val="400"/>
              </a:spcBef>
              <a:spcAft>
                <a:spcPts val="0"/>
              </a:spcAft>
              <a:buSzPts val="1400"/>
              <a:buChar char="•"/>
              <a:defRPr/>
            </a:lvl9pPr>
          </a:lstStyle>
          <a:p>
            <a:endParaRPr/>
          </a:p>
        </p:txBody>
      </p:sp>
      <p:sp>
        <p:nvSpPr>
          <p:cNvPr id="262" name="Google Shape;262;p41"/>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noAutofit/>
          </a:bodyPr>
          <a:lstStyle>
            <a:lvl1pPr marL="0" marR="0" lvl="0" indent="-88900" algn="l"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263" name="Google Shape;263;p41"/>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noAutofit/>
          </a:bodyPr>
          <a:lstStyle>
            <a:lvl1pPr marL="0" marR="0" lvl="0" indent="-88900" algn="ctr"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264" name="Google Shape;264;p4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Galdeano"/>
                <a:ea typeface="Galdeano"/>
                <a:cs typeface="Galdeano"/>
                <a:sym typeface="Galdeano"/>
              </a:defRPr>
            </a:lvl1pPr>
            <a:lvl2pPr marL="0" marR="0" lvl="1" indent="0" algn="r" rtl="0">
              <a:spcBef>
                <a:spcPts val="0"/>
              </a:spcBef>
              <a:buNone/>
              <a:defRPr sz="1200" b="0" i="0" u="none" strike="noStrike" cap="none">
                <a:solidFill>
                  <a:srgbClr val="888888"/>
                </a:solidFill>
                <a:latin typeface="Galdeano"/>
                <a:ea typeface="Galdeano"/>
                <a:cs typeface="Galdeano"/>
                <a:sym typeface="Galdeano"/>
              </a:defRPr>
            </a:lvl2pPr>
            <a:lvl3pPr marL="0" marR="0" lvl="2" indent="0" algn="r" rtl="0">
              <a:spcBef>
                <a:spcPts val="0"/>
              </a:spcBef>
              <a:buNone/>
              <a:defRPr sz="1200" b="0" i="0" u="none" strike="noStrike" cap="none">
                <a:solidFill>
                  <a:srgbClr val="888888"/>
                </a:solidFill>
                <a:latin typeface="Galdeano"/>
                <a:ea typeface="Galdeano"/>
                <a:cs typeface="Galdeano"/>
                <a:sym typeface="Galdeano"/>
              </a:defRPr>
            </a:lvl3pPr>
            <a:lvl4pPr marL="0" marR="0" lvl="3" indent="0" algn="r" rtl="0">
              <a:spcBef>
                <a:spcPts val="0"/>
              </a:spcBef>
              <a:buNone/>
              <a:defRPr sz="1200" b="0" i="0" u="none" strike="noStrike" cap="none">
                <a:solidFill>
                  <a:srgbClr val="888888"/>
                </a:solidFill>
                <a:latin typeface="Galdeano"/>
                <a:ea typeface="Galdeano"/>
                <a:cs typeface="Galdeano"/>
                <a:sym typeface="Galdeano"/>
              </a:defRPr>
            </a:lvl4pPr>
            <a:lvl5pPr marL="0" marR="0" lvl="4" indent="0" algn="r" rtl="0">
              <a:spcBef>
                <a:spcPts val="0"/>
              </a:spcBef>
              <a:buNone/>
              <a:defRPr sz="1200" b="0" i="0" u="none" strike="noStrike" cap="none">
                <a:solidFill>
                  <a:srgbClr val="888888"/>
                </a:solidFill>
                <a:latin typeface="Galdeano"/>
                <a:ea typeface="Galdeano"/>
                <a:cs typeface="Galdeano"/>
                <a:sym typeface="Galdeano"/>
              </a:defRPr>
            </a:lvl5pPr>
            <a:lvl6pPr marL="0" marR="0" lvl="5" indent="0" algn="r" rtl="0">
              <a:spcBef>
                <a:spcPts val="0"/>
              </a:spcBef>
              <a:buNone/>
              <a:defRPr sz="1200" b="0" i="0" u="none" strike="noStrike" cap="none">
                <a:solidFill>
                  <a:srgbClr val="888888"/>
                </a:solidFill>
                <a:latin typeface="Galdeano"/>
                <a:ea typeface="Galdeano"/>
                <a:cs typeface="Galdeano"/>
                <a:sym typeface="Galdeano"/>
              </a:defRPr>
            </a:lvl6pPr>
            <a:lvl7pPr marL="0" marR="0" lvl="6" indent="0" algn="r" rtl="0">
              <a:spcBef>
                <a:spcPts val="0"/>
              </a:spcBef>
              <a:buNone/>
              <a:defRPr sz="1200" b="0" i="0" u="none" strike="noStrike" cap="none">
                <a:solidFill>
                  <a:srgbClr val="888888"/>
                </a:solidFill>
                <a:latin typeface="Galdeano"/>
                <a:ea typeface="Galdeano"/>
                <a:cs typeface="Galdeano"/>
                <a:sym typeface="Galdeano"/>
              </a:defRPr>
            </a:lvl7pPr>
            <a:lvl8pPr marL="0" marR="0" lvl="7" indent="0" algn="r" rtl="0">
              <a:spcBef>
                <a:spcPts val="0"/>
              </a:spcBef>
              <a:buNone/>
              <a:defRPr sz="1200" b="0" i="0" u="none" strike="noStrike" cap="none">
                <a:solidFill>
                  <a:srgbClr val="888888"/>
                </a:solidFill>
                <a:latin typeface="Galdeano"/>
                <a:ea typeface="Galdeano"/>
                <a:cs typeface="Galdeano"/>
                <a:sym typeface="Galdeano"/>
              </a:defRPr>
            </a:lvl8pPr>
            <a:lvl9pPr marL="0" marR="0" lvl="8" indent="0" algn="r" rtl="0">
              <a:spcBef>
                <a:spcPts val="0"/>
              </a:spcBef>
              <a:buNone/>
              <a:defRPr sz="1200" b="0" i="0" u="none" strike="noStrike" cap="none">
                <a:solidFill>
                  <a:srgbClr val="888888"/>
                </a:solidFill>
                <a:latin typeface="Galdeano"/>
                <a:ea typeface="Galdeano"/>
                <a:cs typeface="Galdeano"/>
                <a:sym typeface="Galdeano"/>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265"/>
        <p:cNvGrpSpPr/>
        <p:nvPr/>
      </p:nvGrpSpPr>
      <p:grpSpPr>
        <a:xfrm>
          <a:off x="0" y="0"/>
          <a:ext cx="0" cy="0"/>
          <a:chOff x="0" y="0"/>
          <a:chExt cx="0" cy="0"/>
        </a:xfrm>
      </p:grpSpPr>
      <p:sp>
        <p:nvSpPr>
          <p:cNvPr id="266" name="Google Shape;266;p42"/>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267" name="Google Shape;267;p42"/>
          <p:cNvSpPr txBox="1">
            <a:spLocks noGrp="1"/>
          </p:cNvSpPr>
          <p:nvPr>
            <p:ph type="body" idx="1"/>
          </p:nvPr>
        </p:nvSpPr>
        <p:spPr>
          <a:xfrm>
            <a:off x="457200" y="1535113"/>
            <a:ext cx="4040100" cy="639900"/>
          </a:xfrm>
          <a:prstGeom prst="rect">
            <a:avLst/>
          </a:prstGeom>
          <a:noFill/>
          <a:ln>
            <a:noFill/>
          </a:ln>
        </p:spPr>
        <p:txBody>
          <a:bodyPr spcFirstLastPara="1" wrap="square" lIns="91425" tIns="91425" rIns="91425" bIns="91425" anchor="b" anchorCtr="0">
            <a:noAutofit/>
          </a:bodyPr>
          <a:lstStyle>
            <a:lvl1pPr marL="457200" lvl="0" indent="-228600" rtl="0">
              <a:spcBef>
                <a:spcPts val="640"/>
              </a:spcBef>
              <a:spcAft>
                <a:spcPts val="0"/>
              </a:spcAft>
              <a:buSzPts val="1400"/>
              <a:buFont typeface="Helvetica Neue"/>
              <a:buNone/>
              <a:defRPr/>
            </a:lvl1pPr>
            <a:lvl2pPr marL="914400" lvl="1" indent="-228600" rtl="0">
              <a:spcBef>
                <a:spcPts val="560"/>
              </a:spcBef>
              <a:spcAft>
                <a:spcPts val="0"/>
              </a:spcAft>
              <a:buSzPts val="1400"/>
              <a:buFont typeface="Helvetica Neue"/>
              <a:buNone/>
              <a:defRPr/>
            </a:lvl2pPr>
            <a:lvl3pPr marL="1371600" lvl="2" indent="-228600" rtl="0">
              <a:spcBef>
                <a:spcPts val="480"/>
              </a:spcBef>
              <a:spcAft>
                <a:spcPts val="0"/>
              </a:spcAft>
              <a:buSzPts val="1400"/>
              <a:buFont typeface="Helvetica Neue"/>
              <a:buNone/>
              <a:defRPr/>
            </a:lvl3pPr>
            <a:lvl4pPr marL="1828800" lvl="3" indent="-228600" rtl="0">
              <a:spcBef>
                <a:spcPts val="400"/>
              </a:spcBef>
              <a:spcAft>
                <a:spcPts val="0"/>
              </a:spcAft>
              <a:buSzPts val="1400"/>
              <a:buFont typeface="Helvetica Neue"/>
              <a:buNone/>
              <a:defRPr/>
            </a:lvl4pPr>
            <a:lvl5pPr marL="2286000" lvl="4" indent="-228600" rtl="0">
              <a:spcBef>
                <a:spcPts val="400"/>
              </a:spcBef>
              <a:spcAft>
                <a:spcPts val="0"/>
              </a:spcAft>
              <a:buSzPts val="1400"/>
              <a:buFont typeface="Helvetica Neue"/>
              <a:buNone/>
              <a:defRPr/>
            </a:lvl5pPr>
            <a:lvl6pPr marL="2743200" lvl="5" indent="-228600" rtl="0">
              <a:spcBef>
                <a:spcPts val="400"/>
              </a:spcBef>
              <a:spcAft>
                <a:spcPts val="0"/>
              </a:spcAft>
              <a:buSzPts val="1400"/>
              <a:buFont typeface="Galdeano"/>
              <a:buNone/>
              <a:defRPr/>
            </a:lvl6pPr>
            <a:lvl7pPr marL="3200400" lvl="6" indent="-228600" rtl="0">
              <a:spcBef>
                <a:spcPts val="400"/>
              </a:spcBef>
              <a:spcAft>
                <a:spcPts val="0"/>
              </a:spcAft>
              <a:buSzPts val="1400"/>
              <a:buFont typeface="Galdeano"/>
              <a:buNone/>
              <a:defRPr/>
            </a:lvl7pPr>
            <a:lvl8pPr marL="3657600" lvl="7" indent="-228600" rtl="0">
              <a:spcBef>
                <a:spcPts val="400"/>
              </a:spcBef>
              <a:spcAft>
                <a:spcPts val="0"/>
              </a:spcAft>
              <a:buSzPts val="1400"/>
              <a:buFont typeface="Galdeano"/>
              <a:buNone/>
              <a:defRPr/>
            </a:lvl8pPr>
            <a:lvl9pPr marL="4114800" lvl="8" indent="-228600" rtl="0">
              <a:spcBef>
                <a:spcPts val="400"/>
              </a:spcBef>
              <a:spcAft>
                <a:spcPts val="0"/>
              </a:spcAft>
              <a:buSzPts val="1400"/>
              <a:buFont typeface="Galdeano"/>
              <a:buNone/>
              <a:defRPr/>
            </a:lvl9pPr>
          </a:lstStyle>
          <a:p>
            <a:endParaRPr/>
          </a:p>
        </p:txBody>
      </p:sp>
      <p:sp>
        <p:nvSpPr>
          <p:cNvPr id="268" name="Google Shape;268;p42"/>
          <p:cNvSpPr txBox="1">
            <a:spLocks noGrp="1"/>
          </p:cNvSpPr>
          <p:nvPr>
            <p:ph type="body" idx="2"/>
          </p:nvPr>
        </p:nvSpPr>
        <p:spPr>
          <a:xfrm>
            <a:off x="457200" y="2174875"/>
            <a:ext cx="4040100" cy="3951300"/>
          </a:xfrm>
          <a:prstGeom prst="rect">
            <a:avLst/>
          </a:prstGeom>
          <a:noFill/>
          <a:ln>
            <a:noFill/>
          </a:ln>
        </p:spPr>
        <p:txBody>
          <a:bodyPr spcFirstLastPara="1" wrap="square" lIns="91425" tIns="91425" rIns="91425" bIns="91425" anchor="t" anchorCtr="0">
            <a:noAutofit/>
          </a:bodyPr>
          <a:lstStyle>
            <a:lvl1pPr marL="457200" lvl="0" indent="-317500" rtl="0">
              <a:spcBef>
                <a:spcPts val="640"/>
              </a:spcBef>
              <a:spcAft>
                <a:spcPts val="0"/>
              </a:spcAft>
              <a:buSzPts val="1400"/>
              <a:buChar char="•"/>
              <a:defRPr/>
            </a:lvl1pPr>
            <a:lvl2pPr marL="914400" lvl="1" indent="-317500" rtl="0">
              <a:spcBef>
                <a:spcPts val="560"/>
              </a:spcBef>
              <a:spcAft>
                <a:spcPts val="0"/>
              </a:spcAft>
              <a:buSzPts val="1400"/>
              <a:buChar char="–"/>
              <a:defRPr/>
            </a:lvl2pPr>
            <a:lvl3pPr marL="1371600" lvl="2" indent="-317500" rtl="0">
              <a:spcBef>
                <a:spcPts val="480"/>
              </a:spcBef>
              <a:spcAft>
                <a:spcPts val="0"/>
              </a:spcAft>
              <a:buSzPts val="1400"/>
              <a:buChar char="•"/>
              <a:defRPr/>
            </a:lvl3pPr>
            <a:lvl4pPr marL="1828800" lvl="3" indent="-317500" rtl="0">
              <a:spcBef>
                <a:spcPts val="400"/>
              </a:spcBef>
              <a:spcAft>
                <a:spcPts val="0"/>
              </a:spcAft>
              <a:buSzPts val="1400"/>
              <a:buChar char="–"/>
              <a:defRPr/>
            </a:lvl4pPr>
            <a:lvl5pPr marL="2286000" lvl="4" indent="-317500" rtl="0">
              <a:spcBef>
                <a:spcPts val="400"/>
              </a:spcBef>
              <a:spcAft>
                <a:spcPts val="0"/>
              </a:spcAft>
              <a:buSzPts val="1400"/>
              <a:buChar char="»"/>
              <a:defRPr/>
            </a:lvl5pPr>
            <a:lvl6pPr marL="2743200" lvl="5" indent="-317500" rtl="0">
              <a:spcBef>
                <a:spcPts val="400"/>
              </a:spcBef>
              <a:spcAft>
                <a:spcPts val="0"/>
              </a:spcAft>
              <a:buSzPts val="1400"/>
              <a:buChar char="•"/>
              <a:defRPr/>
            </a:lvl6pPr>
            <a:lvl7pPr marL="3200400" lvl="6" indent="-317500" rtl="0">
              <a:spcBef>
                <a:spcPts val="400"/>
              </a:spcBef>
              <a:spcAft>
                <a:spcPts val="0"/>
              </a:spcAft>
              <a:buSzPts val="1400"/>
              <a:buChar char="•"/>
              <a:defRPr/>
            </a:lvl7pPr>
            <a:lvl8pPr marL="3657600" lvl="7" indent="-317500" rtl="0">
              <a:spcBef>
                <a:spcPts val="400"/>
              </a:spcBef>
              <a:spcAft>
                <a:spcPts val="0"/>
              </a:spcAft>
              <a:buSzPts val="1400"/>
              <a:buChar char="•"/>
              <a:defRPr/>
            </a:lvl8pPr>
            <a:lvl9pPr marL="4114800" lvl="8" indent="-317500" rtl="0">
              <a:spcBef>
                <a:spcPts val="400"/>
              </a:spcBef>
              <a:spcAft>
                <a:spcPts val="0"/>
              </a:spcAft>
              <a:buSzPts val="1400"/>
              <a:buChar char="•"/>
              <a:defRPr/>
            </a:lvl9pPr>
          </a:lstStyle>
          <a:p>
            <a:endParaRPr/>
          </a:p>
        </p:txBody>
      </p:sp>
      <p:sp>
        <p:nvSpPr>
          <p:cNvPr id="269" name="Google Shape;269;p42"/>
          <p:cNvSpPr txBox="1">
            <a:spLocks noGrp="1"/>
          </p:cNvSpPr>
          <p:nvPr>
            <p:ph type="body" idx="3"/>
          </p:nvPr>
        </p:nvSpPr>
        <p:spPr>
          <a:xfrm>
            <a:off x="4645025" y="1535113"/>
            <a:ext cx="4041900" cy="639900"/>
          </a:xfrm>
          <a:prstGeom prst="rect">
            <a:avLst/>
          </a:prstGeom>
          <a:noFill/>
          <a:ln>
            <a:noFill/>
          </a:ln>
        </p:spPr>
        <p:txBody>
          <a:bodyPr spcFirstLastPara="1" wrap="square" lIns="91425" tIns="91425" rIns="91425" bIns="91425" anchor="b" anchorCtr="0">
            <a:noAutofit/>
          </a:bodyPr>
          <a:lstStyle>
            <a:lvl1pPr marL="457200" lvl="0" indent="-228600" rtl="0">
              <a:spcBef>
                <a:spcPts val="640"/>
              </a:spcBef>
              <a:spcAft>
                <a:spcPts val="0"/>
              </a:spcAft>
              <a:buSzPts val="1400"/>
              <a:buFont typeface="Helvetica Neue"/>
              <a:buNone/>
              <a:defRPr/>
            </a:lvl1pPr>
            <a:lvl2pPr marL="914400" lvl="1" indent="-228600" rtl="0">
              <a:spcBef>
                <a:spcPts val="560"/>
              </a:spcBef>
              <a:spcAft>
                <a:spcPts val="0"/>
              </a:spcAft>
              <a:buSzPts val="1400"/>
              <a:buFont typeface="Helvetica Neue"/>
              <a:buNone/>
              <a:defRPr/>
            </a:lvl2pPr>
            <a:lvl3pPr marL="1371600" lvl="2" indent="-228600" rtl="0">
              <a:spcBef>
                <a:spcPts val="480"/>
              </a:spcBef>
              <a:spcAft>
                <a:spcPts val="0"/>
              </a:spcAft>
              <a:buSzPts val="1400"/>
              <a:buFont typeface="Helvetica Neue"/>
              <a:buNone/>
              <a:defRPr/>
            </a:lvl3pPr>
            <a:lvl4pPr marL="1828800" lvl="3" indent="-228600" rtl="0">
              <a:spcBef>
                <a:spcPts val="400"/>
              </a:spcBef>
              <a:spcAft>
                <a:spcPts val="0"/>
              </a:spcAft>
              <a:buSzPts val="1400"/>
              <a:buFont typeface="Helvetica Neue"/>
              <a:buNone/>
              <a:defRPr/>
            </a:lvl4pPr>
            <a:lvl5pPr marL="2286000" lvl="4" indent="-228600" rtl="0">
              <a:spcBef>
                <a:spcPts val="400"/>
              </a:spcBef>
              <a:spcAft>
                <a:spcPts val="0"/>
              </a:spcAft>
              <a:buSzPts val="1400"/>
              <a:buFont typeface="Helvetica Neue"/>
              <a:buNone/>
              <a:defRPr/>
            </a:lvl5pPr>
            <a:lvl6pPr marL="2743200" lvl="5" indent="-228600" rtl="0">
              <a:spcBef>
                <a:spcPts val="400"/>
              </a:spcBef>
              <a:spcAft>
                <a:spcPts val="0"/>
              </a:spcAft>
              <a:buSzPts val="1400"/>
              <a:buFont typeface="Galdeano"/>
              <a:buNone/>
              <a:defRPr/>
            </a:lvl6pPr>
            <a:lvl7pPr marL="3200400" lvl="6" indent="-228600" rtl="0">
              <a:spcBef>
                <a:spcPts val="400"/>
              </a:spcBef>
              <a:spcAft>
                <a:spcPts val="0"/>
              </a:spcAft>
              <a:buSzPts val="1400"/>
              <a:buFont typeface="Galdeano"/>
              <a:buNone/>
              <a:defRPr/>
            </a:lvl7pPr>
            <a:lvl8pPr marL="3657600" lvl="7" indent="-228600" rtl="0">
              <a:spcBef>
                <a:spcPts val="400"/>
              </a:spcBef>
              <a:spcAft>
                <a:spcPts val="0"/>
              </a:spcAft>
              <a:buSzPts val="1400"/>
              <a:buFont typeface="Galdeano"/>
              <a:buNone/>
              <a:defRPr/>
            </a:lvl8pPr>
            <a:lvl9pPr marL="4114800" lvl="8" indent="-228600" rtl="0">
              <a:spcBef>
                <a:spcPts val="400"/>
              </a:spcBef>
              <a:spcAft>
                <a:spcPts val="0"/>
              </a:spcAft>
              <a:buSzPts val="1400"/>
              <a:buFont typeface="Galdeano"/>
              <a:buNone/>
              <a:defRPr/>
            </a:lvl9pPr>
          </a:lstStyle>
          <a:p>
            <a:endParaRPr/>
          </a:p>
        </p:txBody>
      </p:sp>
      <p:sp>
        <p:nvSpPr>
          <p:cNvPr id="270" name="Google Shape;270;p42"/>
          <p:cNvSpPr txBox="1">
            <a:spLocks noGrp="1"/>
          </p:cNvSpPr>
          <p:nvPr>
            <p:ph type="body" idx="4"/>
          </p:nvPr>
        </p:nvSpPr>
        <p:spPr>
          <a:xfrm>
            <a:off x="4645025" y="2174875"/>
            <a:ext cx="4041900" cy="3951300"/>
          </a:xfrm>
          <a:prstGeom prst="rect">
            <a:avLst/>
          </a:prstGeom>
          <a:noFill/>
          <a:ln>
            <a:noFill/>
          </a:ln>
        </p:spPr>
        <p:txBody>
          <a:bodyPr spcFirstLastPara="1" wrap="square" lIns="91425" tIns="91425" rIns="91425" bIns="91425" anchor="t" anchorCtr="0">
            <a:noAutofit/>
          </a:bodyPr>
          <a:lstStyle>
            <a:lvl1pPr marL="457200" lvl="0" indent="-317500" rtl="0">
              <a:spcBef>
                <a:spcPts val="640"/>
              </a:spcBef>
              <a:spcAft>
                <a:spcPts val="0"/>
              </a:spcAft>
              <a:buSzPts val="1400"/>
              <a:buChar char="•"/>
              <a:defRPr/>
            </a:lvl1pPr>
            <a:lvl2pPr marL="914400" lvl="1" indent="-317500" rtl="0">
              <a:spcBef>
                <a:spcPts val="560"/>
              </a:spcBef>
              <a:spcAft>
                <a:spcPts val="0"/>
              </a:spcAft>
              <a:buSzPts val="1400"/>
              <a:buChar char="–"/>
              <a:defRPr/>
            </a:lvl2pPr>
            <a:lvl3pPr marL="1371600" lvl="2" indent="-317500" rtl="0">
              <a:spcBef>
                <a:spcPts val="480"/>
              </a:spcBef>
              <a:spcAft>
                <a:spcPts val="0"/>
              </a:spcAft>
              <a:buSzPts val="1400"/>
              <a:buChar char="•"/>
              <a:defRPr/>
            </a:lvl3pPr>
            <a:lvl4pPr marL="1828800" lvl="3" indent="-317500" rtl="0">
              <a:spcBef>
                <a:spcPts val="400"/>
              </a:spcBef>
              <a:spcAft>
                <a:spcPts val="0"/>
              </a:spcAft>
              <a:buSzPts val="1400"/>
              <a:buChar char="–"/>
              <a:defRPr/>
            </a:lvl4pPr>
            <a:lvl5pPr marL="2286000" lvl="4" indent="-317500" rtl="0">
              <a:spcBef>
                <a:spcPts val="400"/>
              </a:spcBef>
              <a:spcAft>
                <a:spcPts val="0"/>
              </a:spcAft>
              <a:buSzPts val="1400"/>
              <a:buChar char="»"/>
              <a:defRPr/>
            </a:lvl5pPr>
            <a:lvl6pPr marL="2743200" lvl="5" indent="-317500" rtl="0">
              <a:spcBef>
                <a:spcPts val="400"/>
              </a:spcBef>
              <a:spcAft>
                <a:spcPts val="0"/>
              </a:spcAft>
              <a:buSzPts val="1400"/>
              <a:buChar char="•"/>
              <a:defRPr/>
            </a:lvl6pPr>
            <a:lvl7pPr marL="3200400" lvl="6" indent="-317500" rtl="0">
              <a:spcBef>
                <a:spcPts val="400"/>
              </a:spcBef>
              <a:spcAft>
                <a:spcPts val="0"/>
              </a:spcAft>
              <a:buSzPts val="1400"/>
              <a:buChar char="•"/>
              <a:defRPr/>
            </a:lvl7pPr>
            <a:lvl8pPr marL="3657600" lvl="7" indent="-317500" rtl="0">
              <a:spcBef>
                <a:spcPts val="400"/>
              </a:spcBef>
              <a:spcAft>
                <a:spcPts val="0"/>
              </a:spcAft>
              <a:buSzPts val="1400"/>
              <a:buChar char="•"/>
              <a:defRPr/>
            </a:lvl8pPr>
            <a:lvl9pPr marL="4114800" lvl="8" indent="-317500" rtl="0">
              <a:spcBef>
                <a:spcPts val="400"/>
              </a:spcBef>
              <a:spcAft>
                <a:spcPts val="0"/>
              </a:spcAft>
              <a:buSzPts val="1400"/>
              <a:buChar char="•"/>
              <a:defRPr/>
            </a:lvl9pPr>
          </a:lstStyle>
          <a:p>
            <a:endParaRPr/>
          </a:p>
        </p:txBody>
      </p:sp>
      <p:sp>
        <p:nvSpPr>
          <p:cNvPr id="271" name="Google Shape;271;p42"/>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noAutofit/>
          </a:bodyPr>
          <a:lstStyle>
            <a:lvl1pPr marL="0" marR="0" lvl="0" indent="-88900" algn="l"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272" name="Google Shape;272;p42"/>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noAutofit/>
          </a:bodyPr>
          <a:lstStyle>
            <a:lvl1pPr marL="0" marR="0" lvl="0" indent="-88900" algn="ctr"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273" name="Google Shape;273;p4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Galdeano"/>
                <a:ea typeface="Galdeano"/>
                <a:cs typeface="Galdeano"/>
                <a:sym typeface="Galdeano"/>
              </a:defRPr>
            </a:lvl1pPr>
            <a:lvl2pPr marL="0" marR="0" lvl="1" indent="0" algn="r" rtl="0">
              <a:spcBef>
                <a:spcPts val="0"/>
              </a:spcBef>
              <a:buNone/>
              <a:defRPr sz="1200" b="0" i="0" u="none" strike="noStrike" cap="none">
                <a:solidFill>
                  <a:srgbClr val="888888"/>
                </a:solidFill>
                <a:latin typeface="Galdeano"/>
                <a:ea typeface="Galdeano"/>
                <a:cs typeface="Galdeano"/>
                <a:sym typeface="Galdeano"/>
              </a:defRPr>
            </a:lvl2pPr>
            <a:lvl3pPr marL="0" marR="0" lvl="2" indent="0" algn="r" rtl="0">
              <a:spcBef>
                <a:spcPts val="0"/>
              </a:spcBef>
              <a:buNone/>
              <a:defRPr sz="1200" b="0" i="0" u="none" strike="noStrike" cap="none">
                <a:solidFill>
                  <a:srgbClr val="888888"/>
                </a:solidFill>
                <a:latin typeface="Galdeano"/>
                <a:ea typeface="Galdeano"/>
                <a:cs typeface="Galdeano"/>
                <a:sym typeface="Galdeano"/>
              </a:defRPr>
            </a:lvl3pPr>
            <a:lvl4pPr marL="0" marR="0" lvl="3" indent="0" algn="r" rtl="0">
              <a:spcBef>
                <a:spcPts val="0"/>
              </a:spcBef>
              <a:buNone/>
              <a:defRPr sz="1200" b="0" i="0" u="none" strike="noStrike" cap="none">
                <a:solidFill>
                  <a:srgbClr val="888888"/>
                </a:solidFill>
                <a:latin typeface="Galdeano"/>
                <a:ea typeface="Galdeano"/>
                <a:cs typeface="Galdeano"/>
                <a:sym typeface="Galdeano"/>
              </a:defRPr>
            </a:lvl4pPr>
            <a:lvl5pPr marL="0" marR="0" lvl="4" indent="0" algn="r" rtl="0">
              <a:spcBef>
                <a:spcPts val="0"/>
              </a:spcBef>
              <a:buNone/>
              <a:defRPr sz="1200" b="0" i="0" u="none" strike="noStrike" cap="none">
                <a:solidFill>
                  <a:srgbClr val="888888"/>
                </a:solidFill>
                <a:latin typeface="Galdeano"/>
                <a:ea typeface="Galdeano"/>
                <a:cs typeface="Galdeano"/>
                <a:sym typeface="Galdeano"/>
              </a:defRPr>
            </a:lvl5pPr>
            <a:lvl6pPr marL="0" marR="0" lvl="5" indent="0" algn="r" rtl="0">
              <a:spcBef>
                <a:spcPts val="0"/>
              </a:spcBef>
              <a:buNone/>
              <a:defRPr sz="1200" b="0" i="0" u="none" strike="noStrike" cap="none">
                <a:solidFill>
                  <a:srgbClr val="888888"/>
                </a:solidFill>
                <a:latin typeface="Galdeano"/>
                <a:ea typeface="Galdeano"/>
                <a:cs typeface="Galdeano"/>
                <a:sym typeface="Galdeano"/>
              </a:defRPr>
            </a:lvl6pPr>
            <a:lvl7pPr marL="0" marR="0" lvl="6" indent="0" algn="r" rtl="0">
              <a:spcBef>
                <a:spcPts val="0"/>
              </a:spcBef>
              <a:buNone/>
              <a:defRPr sz="1200" b="0" i="0" u="none" strike="noStrike" cap="none">
                <a:solidFill>
                  <a:srgbClr val="888888"/>
                </a:solidFill>
                <a:latin typeface="Galdeano"/>
                <a:ea typeface="Galdeano"/>
                <a:cs typeface="Galdeano"/>
                <a:sym typeface="Galdeano"/>
              </a:defRPr>
            </a:lvl7pPr>
            <a:lvl8pPr marL="0" marR="0" lvl="7" indent="0" algn="r" rtl="0">
              <a:spcBef>
                <a:spcPts val="0"/>
              </a:spcBef>
              <a:buNone/>
              <a:defRPr sz="1200" b="0" i="0" u="none" strike="noStrike" cap="none">
                <a:solidFill>
                  <a:srgbClr val="888888"/>
                </a:solidFill>
                <a:latin typeface="Galdeano"/>
                <a:ea typeface="Galdeano"/>
                <a:cs typeface="Galdeano"/>
                <a:sym typeface="Galdeano"/>
              </a:defRPr>
            </a:lvl8pPr>
            <a:lvl9pPr marL="0" marR="0" lvl="8" indent="0" algn="r" rtl="0">
              <a:spcBef>
                <a:spcPts val="0"/>
              </a:spcBef>
              <a:buNone/>
              <a:defRPr sz="1200" b="0" i="0" u="none" strike="noStrike" cap="none">
                <a:solidFill>
                  <a:srgbClr val="888888"/>
                </a:solidFill>
                <a:latin typeface="Galdeano"/>
                <a:ea typeface="Galdeano"/>
                <a:cs typeface="Galdeano"/>
                <a:sym typeface="Galdeano"/>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ólo el título" type="titleOnly">
  <p:cSld name="TITLE_ONLY">
    <p:spTree>
      <p:nvGrpSpPr>
        <p:cNvPr id="1" name="Shape 274"/>
        <p:cNvGrpSpPr/>
        <p:nvPr/>
      </p:nvGrpSpPr>
      <p:grpSpPr>
        <a:xfrm>
          <a:off x="0" y="0"/>
          <a:ext cx="0" cy="0"/>
          <a:chOff x="0" y="0"/>
          <a:chExt cx="0" cy="0"/>
        </a:xfrm>
      </p:grpSpPr>
      <p:sp>
        <p:nvSpPr>
          <p:cNvPr id="275" name="Google Shape;275;p43"/>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1400"/>
              <a:buFont typeface="Helvetica Neue"/>
              <a:buNone/>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276" name="Google Shape;276;p43"/>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noAutofit/>
          </a:bodyPr>
          <a:lstStyle>
            <a:lvl1pPr marL="0" marR="0" lvl="0" indent="-88900" algn="l"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277" name="Google Shape;277;p43"/>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noAutofit/>
          </a:bodyPr>
          <a:lstStyle>
            <a:lvl1pPr marL="0" marR="0" lvl="0" indent="-88900" algn="ctr"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278" name="Google Shape;278;p4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Galdeano"/>
                <a:ea typeface="Galdeano"/>
                <a:cs typeface="Galdeano"/>
                <a:sym typeface="Galdeano"/>
              </a:defRPr>
            </a:lvl1pPr>
            <a:lvl2pPr marL="0" marR="0" lvl="1" indent="0" algn="r" rtl="0">
              <a:spcBef>
                <a:spcPts val="0"/>
              </a:spcBef>
              <a:buNone/>
              <a:defRPr sz="1200" b="0" i="0" u="none" strike="noStrike" cap="none">
                <a:solidFill>
                  <a:srgbClr val="888888"/>
                </a:solidFill>
                <a:latin typeface="Galdeano"/>
                <a:ea typeface="Galdeano"/>
                <a:cs typeface="Galdeano"/>
                <a:sym typeface="Galdeano"/>
              </a:defRPr>
            </a:lvl2pPr>
            <a:lvl3pPr marL="0" marR="0" lvl="2" indent="0" algn="r" rtl="0">
              <a:spcBef>
                <a:spcPts val="0"/>
              </a:spcBef>
              <a:buNone/>
              <a:defRPr sz="1200" b="0" i="0" u="none" strike="noStrike" cap="none">
                <a:solidFill>
                  <a:srgbClr val="888888"/>
                </a:solidFill>
                <a:latin typeface="Galdeano"/>
                <a:ea typeface="Galdeano"/>
                <a:cs typeface="Galdeano"/>
                <a:sym typeface="Galdeano"/>
              </a:defRPr>
            </a:lvl3pPr>
            <a:lvl4pPr marL="0" marR="0" lvl="3" indent="0" algn="r" rtl="0">
              <a:spcBef>
                <a:spcPts val="0"/>
              </a:spcBef>
              <a:buNone/>
              <a:defRPr sz="1200" b="0" i="0" u="none" strike="noStrike" cap="none">
                <a:solidFill>
                  <a:srgbClr val="888888"/>
                </a:solidFill>
                <a:latin typeface="Galdeano"/>
                <a:ea typeface="Galdeano"/>
                <a:cs typeface="Galdeano"/>
                <a:sym typeface="Galdeano"/>
              </a:defRPr>
            </a:lvl4pPr>
            <a:lvl5pPr marL="0" marR="0" lvl="4" indent="0" algn="r" rtl="0">
              <a:spcBef>
                <a:spcPts val="0"/>
              </a:spcBef>
              <a:buNone/>
              <a:defRPr sz="1200" b="0" i="0" u="none" strike="noStrike" cap="none">
                <a:solidFill>
                  <a:srgbClr val="888888"/>
                </a:solidFill>
                <a:latin typeface="Galdeano"/>
                <a:ea typeface="Galdeano"/>
                <a:cs typeface="Galdeano"/>
                <a:sym typeface="Galdeano"/>
              </a:defRPr>
            </a:lvl5pPr>
            <a:lvl6pPr marL="0" marR="0" lvl="5" indent="0" algn="r" rtl="0">
              <a:spcBef>
                <a:spcPts val="0"/>
              </a:spcBef>
              <a:buNone/>
              <a:defRPr sz="1200" b="0" i="0" u="none" strike="noStrike" cap="none">
                <a:solidFill>
                  <a:srgbClr val="888888"/>
                </a:solidFill>
                <a:latin typeface="Galdeano"/>
                <a:ea typeface="Galdeano"/>
                <a:cs typeface="Galdeano"/>
                <a:sym typeface="Galdeano"/>
              </a:defRPr>
            </a:lvl6pPr>
            <a:lvl7pPr marL="0" marR="0" lvl="6" indent="0" algn="r" rtl="0">
              <a:spcBef>
                <a:spcPts val="0"/>
              </a:spcBef>
              <a:buNone/>
              <a:defRPr sz="1200" b="0" i="0" u="none" strike="noStrike" cap="none">
                <a:solidFill>
                  <a:srgbClr val="888888"/>
                </a:solidFill>
                <a:latin typeface="Galdeano"/>
                <a:ea typeface="Galdeano"/>
                <a:cs typeface="Galdeano"/>
                <a:sym typeface="Galdeano"/>
              </a:defRPr>
            </a:lvl7pPr>
            <a:lvl8pPr marL="0" marR="0" lvl="7" indent="0" algn="r" rtl="0">
              <a:spcBef>
                <a:spcPts val="0"/>
              </a:spcBef>
              <a:buNone/>
              <a:defRPr sz="1200" b="0" i="0" u="none" strike="noStrike" cap="none">
                <a:solidFill>
                  <a:srgbClr val="888888"/>
                </a:solidFill>
                <a:latin typeface="Galdeano"/>
                <a:ea typeface="Galdeano"/>
                <a:cs typeface="Galdeano"/>
                <a:sym typeface="Galdeano"/>
              </a:defRPr>
            </a:lvl8pPr>
            <a:lvl9pPr marL="0" marR="0" lvl="8" indent="0" algn="r" rtl="0">
              <a:spcBef>
                <a:spcPts val="0"/>
              </a:spcBef>
              <a:buNone/>
              <a:defRPr sz="1200" b="0" i="0" u="none" strike="noStrike" cap="none">
                <a:solidFill>
                  <a:srgbClr val="888888"/>
                </a:solidFill>
                <a:latin typeface="Galdeano"/>
                <a:ea typeface="Galdeano"/>
                <a:cs typeface="Galdeano"/>
                <a:sym typeface="Galdeano"/>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722312" y="4406900"/>
            <a:ext cx="7772400" cy="1362075"/>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chemeClr val="dk1"/>
              </a:buClr>
              <a:buSzPts val="1400"/>
              <a:buFont typeface="Helvetica Neue"/>
              <a:buNone/>
              <a:defRPr sz="1400" b="0" i="0" u="none" strike="noStrike" cap="none">
                <a:solidFill>
                  <a:srgbClr val="000000"/>
                </a:solidFill>
                <a:latin typeface="Arial"/>
                <a:ea typeface="Arial"/>
                <a:cs typeface="Arial"/>
                <a:sym typeface="Arial"/>
              </a:defRPr>
            </a:lvl1pPr>
            <a:lvl2pPr marL="0" marR="0" lvl="1" indent="0" algn="l" rtl="0">
              <a:spcBef>
                <a:spcPts val="0"/>
              </a:spcBef>
              <a:spcAft>
                <a:spcPts val="0"/>
              </a:spcAft>
              <a:buSzPts val="1400"/>
              <a:buNone/>
              <a:defRPr sz="1800"/>
            </a:lvl2pPr>
            <a:lvl3pPr marL="0" marR="0" lvl="2" indent="0" algn="l" rtl="0">
              <a:spcBef>
                <a:spcPts val="0"/>
              </a:spcBef>
              <a:spcAft>
                <a:spcPts val="0"/>
              </a:spcAft>
              <a:buSzPts val="1400"/>
              <a:buNone/>
              <a:defRPr sz="1800"/>
            </a:lvl3pPr>
            <a:lvl4pPr marL="0" marR="0" lvl="3" indent="0" algn="l" rtl="0">
              <a:spcBef>
                <a:spcPts val="0"/>
              </a:spcBef>
              <a:spcAft>
                <a:spcPts val="0"/>
              </a:spcAft>
              <a:buSzPts val="1400"/>
              <a:buNone/>
              <a:defRPr sz="1800"/>
            </a:lvl4pPr>
            <a:lvl5pPr marL="0" marR="0" lvl="4" indent="0" algn="l" rtl="0">
              <a:spcBef>
                <a:spcPts val="0"/>
              </a:spcBef>
              <a:spcAft>
                <a:spcPts val="0"/>
              </a:spcAft>
              <a:buSzPts val="1400"/>
              <a:buNone/>
              <a:defRPr sz="1800"/>
            </a:lvl5pPr>
            <a:lvl6pPr marL="0" marR="0" lvl="5" indent="0" algn="l" rtl="0">
              <a:spcBef>
                <a:spcPts val="0"/>
              </a:spcBef>
              <a:spcAft>
                <a:spcPts val="0"/>
              </a:spcAft>
              <a:buSzPts val="1400"/>
              <a:buNone/>
              <a:defRPr sz="1800"/>
            </a:lvl6pPr>
            <a:lvl7pPr marL="0" marR="0" lvl="6" indent="0" algn="l" rtl="0">
              <a:spcBef>
                <a:spcPts val="0"/>
              </a:spcBef>
              <a:spcAft>
                <a:spcPts val="0"/>
              </a:spcAft>
              <a:buSzPts val="1400"/>
              <a:buNone/>
              <a:defRPr sz="1800"/>
            </a:lvl7pPr>
            <a:lvl8pPr marL="0" marR="0" lvl="7" indent="0" algn="l" rtl="0">
              <a:spcBef>
                <a:spcPts val="0"/>
              </a:spcBef>
              <a:spcAft>
                <a:spcPts val="0"/>
              </a:spcAft>
              <a:buSzPts val="1400"/>
              <a:buNone/>
              <a:defRPr sz="1800"/>
            </a:lvl8pPr>
            <a:lvl9pPr marL="0" marR="0" lvl="8" indent="0" algn="l" rtl="0">
              <a:spcBef>
                <a:spcPts val="0"/>
              </a:spcBef>
              <a:spcAft>
                <a:spcPts val="0"/>
              </a:spcAft>
              <a:buSzPts val="1400"/>
              <a:buNone/>
              <a:defRPr sz="1800"/>
            </a:lvl9pPr>
          </a:lstStyle>
          <a:p>
            <a:endParaRPr/>
          </a:p>
        </p:txBody>
      </p:sp>
      <p:sp>
        <p:nvSpPr>
          <p:cNvPr id="33" name="Google Shape;33;p5"/>
          <p:cNvSpPr txBox="1">
            <a:spLocks noGrp="1"/>
          </p:cNvSpPr>
          <p:nvPr>
            <p:ph type="body" idx="1"/>
          </p:nvPr>
        </p:nvSpPr>
        <p:spPr>
          <a:xfrm>
            <a:off x="722312" y="2906713"/>
            <a:ext cx="7772400" cy="1500187"/>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0"/>
              </a:spcBef>
              <a:spcAft>
                <a:spcPts val="0"/>
              </a:spcAft>
              <a:buClr>
                <a:srgbClr val="888888"/>
              </a:buClr>
              <a:buSzPts val="1400"/>
              <a:buFont typeface="Helvetica Neue"/>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888888"/>
              </a:buClr>
              <a:buSzPts val="1400"/>
              <a:buFont typeface="Helvetica Neue"/>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888888"/>
              </a:buClr>
              <a:buSzPts val="1400"/>
              <a:buFont typeface="Helvetica Neue"/>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888888"/>
              </a:buClr>
              <a:buSzPts val="1400"/>
              <a:buFont typeface="Helvetica Neue"/>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888888"/>
              </a:buClr>
              <a:buSzPts val="1400"/>
              <a:buFont typeface="Helvetica Neue"/>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888888"/>
              </a:buClr>
              <a:buSzPts val="1400"/>
              <a:buFont typeface="Galdeano"/>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888888"/>
              </a:buClr>
              <a:buSzPts val="1400"/>
              <a:buFont typeface="Galdeano"/>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888888"/>
              </a:buClr>
              <a:buSzPts val="1400"/>
              <a:buFont typeface="Galdeano"/>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888888"/>
              </a:buClr>
              <a:buSzPts val="1400"/>
              <a:buFont typeface="Galdeano"/>
              <a:buNone/>
              <a:defRPr sz="1400" b="0" i="0" u="none" strike="noStrike" cap="none">
                <a:solidFill>
                  <a:srgbClr val="000000"/>
                </a:solidFill>
                <a:latin typeface="Arial"/>
                <a:ea typeface="Arial"/>
                <a:cs typeface="Arial"/>
                <a:sym typeface="Arial"/>
              </a:defRPr>
            </a:lvl9pPr>
          </a:lstStyle>
          <a:p>
            <a:endParaRPr/>
          </a:p>
        </p:txBody>
      </p:sp>
      <p:sp>
        <p:nvSpPr>
          <p:cNvPr id="34" name="Google Shape;34;p5"/>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5" name="Google Shape;35;p5"/>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6" name="Google Shape;36;p5"/>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1pPr>
            <a:lvl2pPr marL="0" marR="0" lvl="1"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2pPr>
            <a:lvl3pPr marL="0" marR="0" lvl="2"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3pPr>
            <a:lvl4pPr marL="0" marR="0" lvl="3"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4pPr>
            <a:lvl5pPr marL="0" marR="0" lvl="4"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5pPr>
            <a:lvl6pPr marL="0" marR="0" lvl="5"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6pPr>
            <a:lvl7pPr marL="0" marR="0" lvl="6"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7pPr>
            <a:lvl8pPr marL="0" marR="0" lvl="7"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8pPr>
            <a:lvl9pPr marL="0" marR="0" lvl="8"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279"/>
        <p:cNvGrpSpPr/>
        <p:nvPr/>
      </p:nvGrpSpPr>
      <p:grpSpPr>
        <a:xfrm>
          <a:off x="0" y="0"/>
          <a:ext cx="0" cy="0"/>
          <a:chOff x="0" y="0"/>
          <a:chExt cx="0" cy="0"/>
        </a:xfrm>
      </p:grpSpPr>
      <p:sp>
        <p:nvSpPr>
          <p:cNvPr id="280" name="Google Shape;280;p44"/>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noAutofit/>
          </a:bodyPr>
          <a:lstStyle>
            <a:lvl1pPr marL="0" marR="0" lvl="0" indent="-88900" algn="l"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281" name="Google Shape;281;p44"/>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noAutofit/>
          </a:bodyPr>
          <a:lstStyle>
            <a:lvl1pPr marL="0" marR="0" lvl="0" indent="-88900" algn="ctr"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282" name="Google Shape;282;p4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Galdeano"/>
                <a:ea typeface="Galdeano"/>
                <a:cs typeface="Galdeano"/>
                <a:sym typeface="Galdeano"/>
              </a:defRPr>
            </a:lvl1pPr>
            <a:lvl2pPr marL="0" marR="0" lvl="1" indent="0" algn="r" rtl="0">
              <a:spcBef>
                <a:spcPts val="0"/>
              </a:spcBef>
              <a:buNone/>
              <a:defRPr sz="1200" b="0" i="0" u="none" strike="noStrike" cap="none">
                <a:solidFill>
                  <a:srgbClr val="888888"/>
                </a:solidFill>
                <a:latin typeface="Galdeano"/>
                <a:ea typeface="Galdeano"/>
                <a:cs typeface="Galdeano"/>
                <a:sym typeface="Galdeano"/>
              </a:defRPr>
            </a:lvl2pPr>
            <a:lvl3pPr marL="0" marR="0" lvl="2" indent="0" algn="r" rtl="0">
              <a:spcBef>
                <a:spcPts val="0"/>
              </a:spcBef>
              <a:buNone/>
              <a:defRPr sz="1200" b="0" i="0" u="none" strike="noStrike" cap="none">
                <a:solidFill>
                  <a:srgbClr val="888888"/>
                </a:solidFill>
                <a:latin typeface="Galdeano"/>
                <a:ea typeface="Galdeano"/>
                <a:cs typeface="Galdeano"/>
                <a:sym typeface="Galdeano"/>
              </a:defRPr>
            </a:lvl3pPr>
            <a:lvl4pPr marL="0" marR="0" lvl="3" indent="0" algn="r" rtl="0">
              <a:spcBef>
                <a:spcPts val="0"/>
              </a:spcBef>
              <a:buNone/>
              <a:defRPr sz="1200" b="0" i="0" u="none" strike="noStrike" cap="none">
                <a:solidFill>
                  <a:srgbClr val="888888"/>
                </a:solidFill>
                <a:latin typeface="Galdeano"/>
                <a:ea typeface="Galdeano"/>
                <a:cs typeface="Galdeano"/>
                <a:sym typeface="Galdeano"/>
              </a:defRPr>
            </a:lvl4pPr>
            <a:lvl5pPr marL="0" marR="0" lvl="4" indent="0" algn="r" rtl="0">
              <a:spcBef>
                <a:spcPts val="0"/>
              </a:spcBef>
              <a:buNone/>
              <a:defRPr sz="1200" b="0" i="0" u="none" strike="noStrike" cap="none">
                <a:solidFill>
                  <a:srgbClr val="888888"/>
                </a:solidFill>
                <a:latin typeface="Galdeano"/>
                <a:ea typeface="Galdeano"/>
                <a:cs typeface="Galdeano"/>
                <a:sym typeface="Galdeano"/>
              </a:defRPr>
            </a:lvl5pPr>
            <a:lvl6pPr marL="0" marR="0" lvl="5" indent="0" algn="r" rtl="0">
              <a:spcBef>
                <a:spcPts val="0"/>
              </a:spcBef>
              <a:buNone/>
              <a:defRPr sz="1200" b="0" i="0" u="none" strike="noStrike" cap="none">
                <a:solidFill>
                  <a:srgbClr val="888888"/>
                </a:solidFill>
                <a:latin typeface="Galdeano"/>
                <a:ea typeface="Galdeano"/>
                <a:cs typeface="Galdeano"/>
                <a:sym typeface="Galdeano"/>
              </a:defRPr>
            </a:lvl6pPr>
            <a:lvl7pPr marL="0" marR="0" lvl="6" indent="0" algn="r" rtl="0">
              <a:spcBef>
                <a:spcPts val="0"/>
              </a:spcBef>
              <a:buNone/>
              <a:defRPr sz="1200" b="0" i="0" u="none" strike="noStrike" cap="none">
                <a:solidFill>
                  <a:srgbClr val="888888"/>
                </a:solidFill>
                <a:latin typeface="Galdeano"/>
                <a:ea typeface="Galdeano"/>
                <a:cs typeface="Galdeano"/>
                <a:sym typeface="Galdeano"/>
              </a:defRPr>
            </a:lvl7pPr>
            <a:lvl8pPr marL="0" marR="0" lvl="7" indent="0" algn="r" rtl="0">
              <a:spcBef>
                <a:spcPts val="0"/>
              </a:spcBef>
              <a:buNone/>
              <a:defRPr sz="1200" b="0" i="0" u="none" strike="noStrike" cap="none">
                <a:solidFill>
                  <a:srgbClr val="888888"/>
                </a:solidFill>
                <a:latin typeface="Galdeano"/>
                <a:ea typeface="Galdeano"/>
                <a:cs typeface="Galdeano"/>
                <a:sym typeface="Galdeano"/>
              </a:defRPr>
            </a:lvl8pPr>
            <a:lvl9pPr marL="0" marR="0" lvl="8" indent="0" algn="r" rtl="0">
              <a:spcBef>
                <a:spcPts val="0"/>
              </a:spcBef>
              <a:buNone/>
              <a:defRPr sz="1200" b="0" i="0" u="none" strike="noStrike" cap="none">
                <a:solidFill>
                  <a:srgbClr val="888888"/>
                </a:solidFill>
                <a:latin typeface="Galdeano"/>
                <a:ea typeface="Galdeano"/>
                <a:cs typeface="Galdeano"/>
                <a:sym typeface="Galdeano"/>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283"/>
        <p:cNvGrpSpPr/>
        <p:nvPr/>
      </p:nvGrpSpPr>
      <p:grpSpPr>
        <a:xfrm>
          <a:off x="0" y="0"/>
          <a:ext cx="0" cy="0"/>
          <a:chOff x="0" y="0"/>
          <a:chExt cx="0" cy="0"/>
        </a:xfrm>
      </p:grpSpPr>
      <p:sp>
        <p:nvSpPr>
          <p:cNvPr id="284" name="Google Shape;284;p45"/>
          <p:cNvSpPr txBox="1">
            <a:spLocks noGrp="1"/>
          </p:cNvSpPr>
          <p:nvPr>
            <p:ph type="title"/>
          </p:nvPr>
        </p:nvSpPr>
        <p:spPr>
          <a:xfrm>
            <a:off x="457200" y="273050"/>
            <a:ext cx="3008400" cy="1161900"/>
          </a:xfrm>
          <a:prstGeom prst="rect">
            <a:avLst/>
          </a:prstGeom>
          <a:noFill/>
          <a:ln>
            <a:noFill/>
          </a:ln>
        </p:spPr>
        <p:txBody>
          <a:bodyPr spcFirstLastPara="1" wrap="square" lIns="91425" tIns="91425" rIns="91425" bIns="91425" anchor="b" anchorCtr="0">
            <a:noAutofit/>
          </a:bodyPr>
          <a:lstStyle>
            <a:lvl1pPr lvl="0" algn="l" rtl="0">
              <a:spcBef>
                <a:spcPts val="0"/>
              </a:spcBef>
              <a:spcAft>
                <a:spcPts val="0"/>
              </a:spcAft>
              <a:buSzPts val="1400"/>
              <a:buNone/>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285" name="Google Shape;285;p45"/>
          <p:cNvSpPr txBox="1">
            <a:spLocks noGrp="1"/>
          </p:cNvSpPr>
          <p:nvPr>
            <p:ph type="body" idx="1"/>
          </p:nvPr>
        </p:nvSpPr>
        <p:spPr>
          <a:xfrm>
            <a:off x="3575050" y="273050"/>
            <a:ext cx="5111700" cy="5853000"/>
          </a:xfrm>
          <a:prstGeom prst="rect">
            <a:avLst/>
          </a:prstGeom>
          <a:noFill/>
          <a:ln>
            <a:noFill/>
          </a:ln>
        </p:spPr>
        <p:txBody>
          <a:bodyPr spcFirstLastPara="1" wrap="square" lIns="91425" tIns="91425" rIns="91425" bIns="91425" anchor="t" anchorCtr="0">
            <a:noAutofit/>
          </a:bodyPr>
          <a:lstStyle>
            <a:lvl1pPr marL="457200" lvl="0" indent="-317500" rtl="0">
              <a:spcBef>
                <a:spcPts val="640"/>
              </a:spcBef>
              <a:spcAft>
                <a:spcPts val="0"/>
              </a:spcAft>
              <a:buSzPts val="1400"/>
              <a:buChar char="•"/>
              <a:defRPr/>
            </a:lvl1pPr>
            <a:lvl2pPr marL="914400" lvl="1" indent="-317500" rtl="0">
              <a:spcBef>
                <a:spcPts val="560"/>
              </a:spcBef>
              <a:spcAft>
                <a:spcPts val="0"/>
              </a:spcAft>
              <a:buSzPts val="1400"/>
              <a:buChar char="–"/>
              <a:defRPr/>
            </a:lvl2pPr>
            <a:lvl3pPr marL="1371600" lvl="2" indent="-317500" rtl="0">
              <a:spcBef>
                <a:spcPts val="480"/>
              </a:spcBef>
              <a:spcAft>
                <a:spcPts val="0"/>
              </a:spcAft>
              <a:buSzPts val="1400"/>
              <a:buChar char="•"/>
              <a:defRPr/>
            </a:lvl3pPr>
            <a:lvl4pPr marL="1828800" lvl="3" indent="-317500" rtl="0">
              <a:spcBef>
                <a:spcPts val="400"/>
              </a:spcBef>
              <a:spcAft>
                <a:spcPts val="0"/>
              </a:spcAft>
              <a:buSzPts val="1400"/>
              <a:buChar char="–"/>
              <a:defRPr/>
            </a:lvl4pPr>
            <a:lvl5pPr marL="2286000" lvl="4" indent="-317500" rtl="0">
              <a:spcBef>
                <a:spcPts val="400"/>
              </a:spcBef>
              <a:spcAft>
                <a:spcPts val="0"/>
              </a:spcAft>
              <a:buSzPts val="1400"/>
              <a:buChar char="»"/>
              <a:defRPr/>
            </a:lvl5pPr>
            <a:lvl6pPr marL="2743200" lvl="5" indent="-317500" rtl="0">
              <a:spcBef>
                <a:spcPts val="400"/>
              </a:spcBef>
              <a:spcAft>
                <a:spcPts val="0"/>
              </a:spcAft>
              <a:buSzPts val="1400"/>
              <a:buChar char="•"/>
              <a:defRPr/>
            </a:lvl6pPr>
            <a:lvl7pPr marL="3200400" lvl="6" indent="-317500" rtl="0">
              <a:spcBef>
                <a:spcPts val="400"/>
              </a:spcBef>
              <a:spcAft>
                <a:spcPts val="0"/>
              </a:spcAft>
              <a:buSzPts val="1400"/>
              <a:buChar char="•"/>
              <a:defRPr/>
            </a:lvl7pPr>
            <a:lvl8pPr marL="3657600" lvl="7" indent="-317500" rtl="0">
              <a:spcBef>
                <a:spcPts val="400"/>
              </a:spcBef>
              <a:spcAft>
                <a:spcPts val="0"/>
              </a:spcAft>
              <a:buSzPts val="1400"/>
              <a:buChar char="•"/>
              <a:defRPr/>
            </a:lvl8pPr>
            <a:lvl9pPr marL="4114800" lvl="8" indent="-317500" rtl="0">
              <a:spcBef>
                <a:spcPts val="400"/>
              </a:spcBef>
              <a:spcAft>
                <a:spcPts val="0"/>
              </a:spcAft>
              <a:buSzPts val="1400"/>
              <a:buChar char="•"/>
              <a:defRPr/>
            </a:lvl9pPr>
          </a:lstStyle>
          <a:p>
            <a:endParaRPr/>
          </a:p>
        </p:txBody>
      </p:sp>
      <p:sp>
        <p:nvSpPr>
          <p:cNvPr id="286" name="Google Shape;286;p45"/>
          <p:cNvSpPr txBox="1">
            <a:spLocks noGrp="1"/>
          </p:cNvSpPr>
          <p:nvPr>
            <p:ph type="body" idx="2"/>
          </p:nvPr>
        </p:nvSpPr>
        <p:spPr>
          <a:xfrm>
            <a:off x="457200" y="1435100"/>
            <a:ext cx="3008400" cy="4691100"/>
          </a:xfrm>
          <a:prstGeom prst="rect">
            <a:avLst/>
          </a:prstGeom>
          <a:noFill/>
          <a:ln>
            <a:noFill/>
          </a:ln>
        </p:spPr>
        <p:txBody>
          <a:bodyPr spcFirstLastPara="1" wrap="square" lIns="91425" tIns="91425" rIns="91425" bIns="91425" anchor="t" anchorCtr="0">
            <a:noAutofit/>
          </a:bodyPr>
          <a:lstStyle>
            <a:lvl1pPr marL="457200" lvl="0" indent="-228600" rtl="0">
              <a:spcBef>
                <a:spcPts val="640"/>
              </a:spcBef>
              <a:spcAft>
                <a:spcPts val="0"/>
              </a:spcAft>
              <a:buSzPts val="1400"/>
              <a:buFont typeface="Helvetica Neue"/>
              <a:buNone/>
              <a:defRPr/>
            </a:lvl1pPr>
            <a:lvl2pPr marL="914400" lvl="1" indent="-228600" rtl="0">
              <a:spcBef>
                <a:spcPts val="560"/>
              </a:spcBef>
              <a:spcAft>
                <a:spcPts val="0"/>
              </a:spcAft>
              <a:buSzPts val="1400"/>
              <a:buFont typeface="Helvetica Neue"/>
              <a:buNone/>
              <a:defRPr/>
            </a:lvl2pPr>
            <a:lvl3pPr marL="1371600" lvl="2" indent="-228600" rtl="0">
              <a:spcBef>
                <a:spcPts val="480"/>
              </a:spcBef>
              <a:spcAft>
                <a:spcPts val="0"/>
              </a:spcAft>
              <a:buSzPts val="1400"/>
              <a:buFont typeface="Helvetica Neue"/>
              <a:buNone/>
              <a:defRPr/>
            </a:lvl3pPr>
            <a:lvl4pPr marL="1828800" lvl="3" indent="-228600" rtl="0">
              <a:spcBef>
                <a:spcPts val="400"/>
              </a:spcBef>
              <a:spcAft>
                <a:spcPts val="0"/>
              </a:spcAft>
              <a:buSzPts val="1400"/>
              <a:buFont typeface="Helvetica Neue"/>
              <a:buNone/>
              <a:defRPr/>
            </a:lvl4pPr>
            <a:lvl5pPr marL="2286000" lvl="4" indent="-228600" rtl="0">
              <a:spcBef>
                <a:spcPts val="400"/>
              </a:spcBef>
              <a:spcAft>
                <a:spcPts val="0"/>
              </a:spcAft>
              <a:buSzPts val="1400"/>
              <a:buFont typeface="Helvetica Neue"/>
              <a:buNone/>
              <a:defRPr/>
            </a:lvl5pPr>
            <a:lvl6pPr marL="2743200" lvl="5" indent="-228600" rtl="0">
              <a:spcBef>
                <a:spcPts val="400"/>
              </a:spcBef>
              <a:spcAft>
                <a:spcPts val="0"/>
              </a:spcAft>
              <a:buSzPts val="1400"/>
              <a:buFont typeface="Galdeano"/>
              <a:buNone/>
              <a:defRPr/>
            </a:lvl6pPr>
            <a:lvl7pPr marL="3200400" lvl="6" indent="-228600" rtl="0">
              <a:spcBef>
                <a:spcPts val="400"/>
              </a:spcBef>
              <a:spcAft>
                <a:spcPts val="0"/>
              </a:spcAft>
              <a:buSzPts val="1400"/>
              <a:buFont typeface="Galdeano"/>
              <a:buNone/>
              <a:defRPr/>
            </a:lvl7pPr>
            <a:lvl8pPr marL="3657600" lvl="7" indent="-228600" rtl="0">
              <a:spcBef>
                <a:spcPts val="400"/>
              </a:spcBef>
              <a:spcAft>
                <a:spcPts val="0"/>
              </a:spcAft>
              <a:buSzPts val="1400"/>
              <a:buFont typeface="Galdeano"/>
              <a:buNone/>
              <a:defRPr/>
            </a:lvl8pPr>
            <a:lvl9pPr marL="4114800" lvl="8" indent="-228600" rtl="0">
              <a:spcBef>
                <a:spcPts val="400"/>
              </a:spcBef>
              <a:spcAft>
                <a:spcPts val="0"/>
              </a:spcAft>
              <a:buSzPts val="1400"/>
              <a:buFont typeface="Galdeano"/>
              <a:buNone/>
              <a:defRPr/>
            </a:lvl9pPr>
          </a:lstStyle>
          <a:p>
            <a:endParaRPr/>
          </a:p>
        </p:txBody>
      </p:sp>
      <p:sp>
        <p:nvSpPr>
          <p:cNvPr id="287" name="Google Shape;287;p45"/>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noAutofit/>
          </a:bodyPr>
          <a:lstStyle>
            <a:lvl1pPr marL="0" marR="0" lvl="0" indent="-88900" algn="l"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288" name="Google Shape;288;p45"/>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noAutofit/>
          </a:bodyPr>
          <a:lstStyle>
            <a:lvl1pPr marL="0" marR="0" lvl="0" indent="-88900" algn="ctr"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289" name="Google Shape;289;p45"/>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Galdeano"/>
                <a:ea typeface="Galdeano"/>
                <a:cs typeface="Galdeano"/>
                <a:sym typeface="Galdeano"/>
              </a:defRPr>
            </a:lvl1pPr>
            <a:lvl2pPr marL="0" marR="0" lvl="1" indent="0" algn="r" rtl="0">
              <a:spcBef>
                <a:spcPts val="0"/>
              </a:spcBef>
              <a:buNone/>
              <a:defRPr sz="1200" b="0" i="0" u="none" strike="noStrike" cap="none">
                <a:solidFill>
                  <a:srgbClr val="888888"/>
                </a:solidFill>
                <a:latin typeface="Galdeano"/>
                <a:ea typeface="Galdeano"/>
                <a:cs typeface="Galdeano"/>
                <a:sym typeface="Galdeano"/>
              </a:defRPr>
            </a:lvl2pPr>
            <a:lvl3pPr marL="0" marR="0" lvl="2" indent="0" algn="r" rtl="0">
              <a:spcBef>
                <a:spcPts val="0"/>
              </a:spcBef>
              <a:buNone/>
              <a:defRPr sz="1200" b="0" i="0" u="none" strike="noStrike" cap="none">
                <a:solidFill>
                  <a:srgbClr val="888888"/>
                </a:solidFill>
                <a:latin typeface="Galdeano"/>
                <a:ea typeface="Galdeano"/>
                <a:cs typeface="Galdeano"/>
                <a:sym typeface="Galdeano"/>
              </a:defRPr>
            </a:lvl3pPr>
            <a:lvl4pPr marL="0" marR="0" lvl="3" indent="0" algn="r" rtl="0">
              <a:spcBef>
                <a:spcPts val="0"/>
              </a:spcBef>
              <a:buNone/>
              <a:defRPr sz="1200" b="0" i="0" u="none" strike="noStrike" cap="none">
                <a:solidFill>
                  <a:srgbClr val="888888"/>
                </a:solidFill>
                <a:latin typeface="Galdeano"/>
                <a:ea typeface="Galdeano"/>
                <a:cs typeface="Galdeano"/>
                <a:sym typeface="Galdeano"/>
              </a:defRPr>
            </a:lvl4pPr>
            <a:lvl5pPr marL="0" marR="0" lvl="4" indent="0" algn="r" rtl="0">
              <a:spcBef>
                <a:spcPts val="0"/>
              </a:spcBef>
              <a:buNone/>
              <a:defRPr sz="1200" b="0" i="0" u="none" strike="noStrike" cap="none">
                <a:solidFill>
                  <a:srgbClr val="888888"/>
                </a:solidFill>
                <a:latin typeface="Galdeano"/>
                <a:ea typeface="Galdeano"/>
                <a:cs typeface="Galdeano"/>
                <a:sym typeface="Galdeano"/>
              </a:defRPr>
            </a:lvl5pPr>
            <a:lvl6pPr marL="0" marR="0" lvl="5" indent="0" algn="r" rtl="0">
              <a:spcBef>
                <a:spcPts val="0"/>
              </a:spcBef>
              <a:buNone/>
              <a:defRPr sz="1200" b="0" i="0" u="none" strike="noStrike" cap="none">
                <a:solidFill>
                  <a:srgbClr val="888888"/>
                </a:solidFill>
                <a:latin typeface="Galdeano"/>
                <a:ea typeface="Galdeano"/>
                <a:cs typeface="Galdeano"/>
                <a:sym typeface="Galdeano"/>
              </a:defRPr>
            </a:lvl6pPr>
            <a:lvl7pPr marL="0" marR="0" lvl="6" indent="0" algn="r" rtl="0">
              <a:spcBef>
                <a:spcPts val="0"/>
              </a:spcBef>
              <a:buNone/>
              <a:defRPr sz="1200" b="0" i="0" u="none" strike="noStrike" cap="none">
                <a:solidFill>
                  <a:srgbClr val="888888"/>
                </a:solidFill>
                <a:latin typeface="Galdeano"/>
                <a:ea typeface="Galdeano"/>
                <a:cs typeface="Galdeano"/>
                <a:sym typeface="Galdeano"/>
              </a:defRPr>
            </a:lvl7pPr>
            <a:lvl8pPr marL="0" marR="0" lvl="7" indent="0" algn="r" rtl="0">
              <a:spcBef>
                <a:spcPts val="0"/>
              </a:spcBef>
              <a:buNone/>
              <a:defRPr sz="1200" b="0" i="0" u="none" strike="noStrike" cap="none">
                <a:solidFill>
                  <a:srgbClr val="888888"/>
                </a:solidFill>
                <a:latin typeface="Galdeano"/>
                <a:ea typeface="Galdeano"/>
                <a:cs typeface="Galdeano"/>
                <a:sym typeface="Galdeano"/>
              </a:defRPr>
            </a:lvl8pPr>
            <a:lvl9pPr marL="0" marR="0" lvl="8" indent="0" algn="r" rtl="0">
              <a:spcBef>
                <a:spcPts val="0"/>
              </a:spcBef>
              <a:buNone/>
              <a:defRPr sz="1200" b="0" i="0" u="none" strike="noStrike" cap="none">
                <a:solidFill>
                  <a:srgbClr val="888888"/>
                </a:solidFill>
                <a:latin typeface="Galdeano"/>
                <a:ea typeface="Galdeano"/>
                <a:cs typeface="Galdeano"/>
                <a:sym typeface="Galdeano"/>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290"/>
        <p:cNvGrpSpPr/>
        <p:nvPr/>
      </p:nvGrpSpPr>
      <p:grpSpPr>
        <a:xfrm>
          <a:off x="0" y="0"/>
          <a:ext cx="0" cy="0"/>
          <a:chOff x="0" y="0"/>
          <a:chExt cx="0" cy="0"/>
        </a:xfrm>
      </p:grpSpPr>
      <p:sp>
        <p:nvSpPr>
          <p:cNvPr id="291" name="Google Shape;291;p46"/>
          <p:cNvSpPr txBox="1">
            <a:spLocks noGrp="1"/>
          </p:cNvSpPr>
          <p:nvPr>
            <p:ph type="title"/>
          </p:nvPr>
        </p:nvSpPr>
        <p:spPr>
          <a:xfrm>
            <a:off x="1792288" y="4800600"/>
            <a:ext cx="5486400" cy="566700"/>
          </a:xfrm>
          <a:prstGeom prst="rect">
            <a:avLst/>
          </a:prstGeom>
          <a:noFill/>
          <a:ln>
            <a:noFill/>
          </a:ln>
        </p:spPr>
        <p:txBody>
          <a:bodyPr spcFirstLastPara="1" wrap="square" lIns="91425" tIns="91425" rIns="91425" bIns="91425" anchor="b" anchorCtr="0">
            <a:noAutofit/>
          </a:bodyPr>
          <a:lstStyle>
            <a:lvl1pPr lvl="0" algn="l" rtl="0">
              <a:spcBef>
                <a:spcPts val="0"/>
              </a:spcBef>
              <a:spcAft>
                <a:spcPts val="0"/>
              </a:spcAft>
              <a:buSzPts val="1400"/>
              <a:buNone/>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292" name="Google Shape;292;p46"/>
          <p:cNvSpPr>
            <a:spLocks noGrp="1"/>
          </p:cNvSpPr>
          <p:nvPr>
            <p:ph type="pic" idx="2"/>
          </p:nvPr>
        </p:nvSpPr>
        <p:spPr>
          <a:xfrm>
            <a:off x="1792288" y="612775"/>
            <a:ext cx="5486400" cy="4114800"/>
          </a:xfrm>
          <a:prstGeom prst="rect">
            <a:avLst/>
          </a:prstGeom>
          <a:noFill/>
          <a:ln>
            <a:noFill/>
          </a:ln>
        </p:spPr>
      </p:sp>
      <p:sp>
        <p:nvSpPr>
          <p:cNvPr id="293" name="Google Shape;293;p46"/>
          <p:cNvSpPr txBox="1">
            <a:spLocks noGrp="1"/>
          </p:cNvSpPr>
          <p:nvPr>
            <p:ph type="body" idx="1"/>
          </p:nvPr>
        </p:nvSpPr>
        <p:spPr>
          <a:xfrm>
            <a:off x="1792288" y="5367338"/>
            <a:ext cx="5486400" cy="804900"/>
          </a:xfrm>
          <a:prstGeom prst="rect">
            <a:avLst/>
          </a:prstGeom>
          <a:noFill/>
          <a:ln>
            <a:noFill/>
          </a:ln>
        </p:spPr>
        <p:txBody>
          <a:bodyPr spcFirstLastPara="1" wrap="square" lIns="91425" tIns="91425" rIns="91425" bIns="91425" anchor="t" anchorCtr="0">
            <a:noAutofit/>
          </a:bodyPr>
          <a:lstStyle>
            <a:lvl1pPr marL="457200" lvl="0" indent="-228600" rtl="0">
              <a:spcBef>
                <a:spcPts val="640"/>
              </a:spcBef>
              <a:spcAft>
                <a:spcPts val="0"/>
              </a:spcAft>
              <a:buSzPts val="1400"/>
              <a:buFont typeface="Helvetica Neue"/>
              <a:buNone/>
              <a:defRPr/>
            </a:lvl1pPr>
            <a:lvl2pPr marL="914400" lvl="1" indent="-228600" rtl="0">
              <a:spcBef>
                <a:spcPts val="560"/>
              </a:spcBef>
              <a:spcAft>
                <a:spcPts val="0"/>
              </a:spcAft>
              <a:buSzPts val="1400"/>
              <a:buFont typeface="Helvetica Neue"/>
              <a:buNone/>
              <a:defRPr/>
            </a:lvl2pPr>
            <a:lvl3pPr marL="1371600" lvl="2" indent="-228600" rtl="0">
              <a:spcBef>
                <a:spcPts val="480"/>
              </a:spcBef>
              <a:spcAft>
                <a:spcPts val="0"/>
              </a:spcAft>
              <a:buSzPts val="1400"/>
              <a:buFont typeface="Helvetica Neue"/>
              <a:buNone/>
              <a:defRPr/>
            </a:lvl3pPr>
            <a:lvl4pPr marL="1828800" lvl="3" indent="-228600" rtl="0">
              <a:spcBef>
                <a:spcPts val="400"/>
              </a:spcBef>
              <a:spcAft>
                <a:spcPts val="0"/>
              </a:spcAft>
              <a:buSzPts val="1400"/>
              <a:buFont typeface="Helvetica Neue"/>
              <a:buNone/>
              <a:defRPr/>
            </a:lvl4pPr>
            <a:lvl5pPr marL="2286000" lvl="4" indent="-228600" rtl="0">
              <a:spcBef>
                <a:spcPts val="400"/>
              </a:spcBef>
              <a:spcAft>
                <a:spcPts val="0"/>
              </a:spcAft>
              <a:buSzPts val="1400"/>
              <a:buFont typeface="Helvetica Neue"/>
              <a:buNone/>
              <a:defRPr/>
            </a:lvl5pPr>
            <a:lvl6pPr marL="2743200" lvl="5" indent="-228600" rtl="0">
              <a:spcBef>
                <a:spcPts val="400"/>
              </a:spcBef>
              <a:spcAft>
                <a:spcPts val="0"/>
              </a:spcAft>
              <a:buSzPts val="1400"/>
              <a:buFont typeface="Galdeano"/>
              <a:buNone/>
              <a:defRPr/>
            </a:lvl6pPr>
            <a:lvl7pPr marL="3200400" lvl="6" indent="-228600" rtl="0">
              <a:spcBef>
                <a:spcPts val="400"/>
              </a:spcBef>
              <a:spcAft>
                <a:spcPts val="0"/>
              </a:spcAft>
              <a:buSzPts val="1400"/>
              <a:buFont typeface="Galdeano"/>
              <a:buNone/>
              <a:defRPr/>
            </a:lvl7pPr>
            <a:lvl8pPr marL="3657600" lvl="7" indent="-228600" rtl="0">
              <a:spcBef>
                <a:spcPts val="400"/>
              </a:spcBef>
              <a:spcAft>
                <a:spcPts val="0"/>
              </a:spcAft>
              <a:buSzPts val="1400"/>
              <a:buFont typeface="Galdeano"/>
              <a:buNone/>
              <a:defRPr/>
            </a:lvl8pPr>
            <a:lvl9pPr marL="4114800" lvl="8" indent="-228600" rtl="0">
              <a:spcBef>
                <a:spcPts val="400"/>
              </a:spcBef>
              <a:spcAft>
                <a:spcPts val="0"/>
              </a:spcAft>
              <a:buSzPts val="1400"/>
              <a:buFont typeface="Galdeano"/>
              <a:buNone/>
              <a:defRPr/>
            </a:lvl9pPr>
          </a:lstStyle>
          <a:p>
            <a:endParaRPr/>
          </a:p>
        </p:txBody>
      </p:sp>
      <p:sp>
        <p:nvSpPr>
          <p:cNvPr id="294" name="Google Shape;294;p46"/>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noAutofit/>
          </a:bodyPr>
          <a:lstStyle>
            <a:lvl1pPr marL="0" marR="0" lvl="0" indent="-88900" algn="l"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295" name="Google Shape;295;p46"/>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noAutofit/>
          </a:bodyPr>
          <a:lstStyle>
            <a:lvl1pPr marL="0" marR="0" lvl="0" indent="-88900" algn="ctr"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296" name="Google Shape;296;p4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Galdeano"/>
                <a:ea typeface="Galdeano"/>
                <a:cs typeface="Galdeano"/>
                <a:sym typeface="Galdeano"/>
              </a:defRPr>
            </a:lvl1pPr>
            <a:lvl2pPr marL="0" marR="0" lvl="1" indent="0" algn="r" rtl="0">
              <a:spcBef>
                <a:spcPts val="0"/>
              </a:spcBef>
              <a:buNone/>
              <a:defRPr sz="1200" b="0" i="0" u="none" strike="noStrike" cap="none">
                <a:solidFill>
                  <a:srgbClr val="888888"/>
                </a:solidFill>
                <a:latin typeface="Galdeano"/>
                <a:ea typeface="Galdeano"/>
                <a:cs typeface="Galdeano"/>
                <a:sym typeface="Galdeano"/>
              </a:defRPr>
            </a:lvl2pPr>
            <a:lvl3pPr marL="0" marR="0" lvl="2" indent="0" algn="r" rtl="0">
              <a:spcBef>
                <a:spcPts val="0"/>
              </a:spcBef>
              <a:buNone/>
              <a:defRPr sz="1200" b="0" i="0" u="none" strike="noStrike" cap="none">
                <a:solidFill>
                  <a:srgbClr val="888888"/>
                </a:solidFill>
                <a:latin typeface="Galdeano"/>
                <a:ea typeface="Galdeano"/>
                <a:cs typeface="Galdeano"/>
                <a:sym typeface="Galdeano"/>
              </a:defRPr>
            </a:lvl3pPr>
            <a:lvl4pPr marL="0" marR="0" lvl="3" indent="0" algn="r" rtl="0">
              <a:spcBef>
                <a:spcPts val="0"/>
              </a:spcBef>
              <a:buNone/>
              <a:defRPr sz="1200" b="0" i="0" u="none" strike="noStrike" cap="none">
                <a:solidFill>
                  <a:srgbClr val="888888"/>
                </a:solidFill>
                <a:latin typeface="Galdeano"/>
                <a:ea typeface="Galdeano"/>
                <a:cs typeface="Galdeano"/>
                <a:sym typeface="Galdeano"/>
              </a:defRPr>
            </a:lvl4pPr>
            <a:lvl5pPr marL="0" marR="0" lvl="4" indent="0" algn="r" rtl="0">
              <a:spcBef>
                <a:spcPts val="0"/>
              </a:spcBef>
              <a:buNone/>
              <a:defRPr sz="1200" b="0" i="0" u="none" strike="noStrike" cap="none">
                <a:solidFill>
                  <a:srgbClr val="888888"/>
                </a:solidFill>
                <a:latin typeface="Galdeano"/>
                <a:ea typeface="Galdeano"/>
                <a:cs typeface="Galdeano"/>
                <a:sym typeface="Galdeano"/>
              </a:defRPr>
            </a:lvl5pPr>
            <a:lvl6pPr marL="0" marR="0" lvl="5" indent="0" algn="r" rtl="0">
              <a:spcBef>
                <a:spcPts val="0"/>
              </a:spcBef>
              <a:buNone/>
              <a:defRPr sz="1200" b="0" i="0" u="none" strike="noStrike" cap="none">
                <a:solidFill>
                  <a:srgbClr val="888888"/>
                </a:solidFill>
                <a:latin typeface="Galdeano"/>
                <a:ea typeface="Galdeano"/>
                <a:cs typeface="Galdeano"/>
                <a:sym typeface="Galdeano"/>
              </a:defRPr>
            </a:lvl6pPr>
            <a:lvl7pPr marL="0" marR="0" lvl="6" indent="0" algn="r" rtl="0">
              <a:spcBef>
                <a:spcPts val="0"/>
              </a:spcBef>
              <a:buNone/>
              <a:defRPr sz="1200" b="0" i="0" u="none" strike="noStrike" cap="none">
                <a:solidFill>
                  <a:srgbClr val="888888"/>
                </a:solidFill>
                <a:latin typeface="Galdeano"/>
                <a:ea typeface="Galdeano"/>
                <a:cs typeface="Galdeano"/>
                <a:sym typeface="Galdeano"/>
              </a:defRPr>
            </a:lvl7pPr>
            <a:lvl8pPr marL="0" marR="0" lvl="7" indent="0" algn="r" rtl="0">
              <a:spcBef>
                <a:spcPts val="0"/>
              </a:spcBef>
              <a:buNone/>
              <a:defRPr sz="1200" b="0" i="0" u="none" strike="noStrike" cap="none">
                <a:solidFill>
                  <a:srgbClr val="888888"/>
                </a:solidFill>
                <a:latin typeface="Galdeano"/>
                <a:ea typeface="Galdeano"/>
                <a:cs typeface="Galdeano"/>
                <a:sym typeface="Galdeano"/>
              </a:defRPr>
            </a:lvl8pPr>
            <a:lvl9pPr marL="0" marR="0" lvl="8" indent="0" algn="r" rtl="0">
              <a:spcBef>
                <a:spcPts val="0"/>
              </a:spcBef>
              <a:buNone/>
              <a:defRPr sz="1200" b="0" i="0" u="none" strike="noStrike" cap="none">
                <a:solidFill>
                  <a:srgbClr val="888888"/>
                </a:solidFill>
                <a:latin typeface="Galdeano"/>
                <a:ea typeface="Galdeano"/>
                <a:cs typeface="Galdeano"/>
                <a:sym typeface="Galdeano"/>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297"/>
        <p:cNvGrpSpPr/>
        <p:nvPr/>
      </p:nvGrpSpPr>
      <p:grpSpPr>
        <a:xfrm>
          <a:off x="0" y="0"/>
          <a:ext cx="0" cy="0"/>
          <a:chOff x="0" y="0"/>
          <a:chExt cx="0" cy="0"/>
        </a:xfrm>
      </p:grpSpPr>
      <p:sp>
        <p:nvSpPr>
          <p:cNvPr id="298" name="Google Shape;298;p47"/>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1400"/>
              <a:buFont typeface="Helvetica Neue"/>
              <a:buNone/>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299" name="Google Shape;299;p47"/>
          <p:cNvSpPr txBox="1">
            <a:spLocks noGrp="1"/>
          </p:cNvSpPr>
          <p:nvPr>
            <p:ph type="body" idx="1"/>
          </p:nvPr>
        </p:nvSpPr>
        <p:spPr>
          <a:xfrm rot="5400000">
            <a:off x="2308950" y="-251550"/>
            <a:ext cx="4526100" cy="8229600"/>
          </a:xfrm>
          <a:prstGeom prst="rect">
            <a:avLst/>
          </a:prstGeom>
          <a:noFill/>
          <a:ln>
            <a:noFill/>
          </a:ln>
        </p:spPr>
        <p:txBody>
          <a:bodyPr spcFirstLastPara="1" wrap="square" lIns="91425" tIns="91425" rIns="91425" bIns="91425" anchor="t" anchorCtr="0">
            <a:noAutofit/>
          </a:bodyPr>
          <a:lstStyle>
            <a:lvl1pPr marL="457200" lvl="0" indent="-317500" algn="l" rtl="0">
              <a:spcBef>
                <a:spcPts val="640"/>
              </a:spcBef>
              <a:spcAft>
                <a:spcPts val="0"/>
              </a:spcAft>
              <a:buClr>
                <a:schemeClr val="dk1"/>
              </a:buClr>
              <a:buSzPts val="1400"/>
              <a:buFont typeface="Arial"/>
              <a:buChar char="•"/>
              <a:defRPr/>
            </a:lvl1pPr>
            <a:lvl2pPr marL="914400" lvl="1" indent="-317500" algn="l" rtl="0">
              <a:spcBef>
                <a:spcPts val="560"/>
              </a:spcBef>
              <a:spcAft>
                <a:spcPts val="0"/>
              </a:spcAft>
              <a:buClr>
                <a:schemeClr val="dk1"/>
              </a:buClr>
              <a:buSzPts val="1400"/>
              <a:buFont typeface="Arial"/>
              <a:buChar char="–"/>
              <a:defRPr/>
            </a:lvl2pPr>
            <a:lvl3pPr marL="1371600" lvl="2" indent="-317500" algn="l" rtl="0">
              <a:spcBef>
                <a:spcPts val="480"/>
              </a:spcBef>
              <a:spcAft>
                <a:spcPts val="0"/>
              </a:spcAft>
              <a:buClr>
                <a:schemeClr val="dk1"/>
              </a:buClr>
              <a:buSzPts val="1400"/>
              <a:buFont typeface="Arial"/>
              <a:buChar char="•"/>
              <a:defRPr/>
            </a:lvl3pPr>
            <a:lvl4pPr marL="1828800" lvl="3" indent="-317500" algn="l" rtl="0">
              <a:spcBef>
                <a:spcPts val="400"/>
              </a:spcBef>
              <a:spcAft>
                <a:spcPts val="0"/>
              </a:spcAft>
              <a:buClr>
                <a:schemeClr val="dk1"/>
              </a:buClr>
              <a:buSzPts val="1400"/>
              <a:buFont typeface="Arial"/>
              <a:buChar char="–"/>
              <a:defRPr/>
            </a:lvl4pPr>
            <a:lvl5pPr marL="2286000" lvl="4" indent="-317500" algn="l" rtl="0">
              <a:spcBef>
                <a:spcPts val="400"/>
              </a:spcBef>
              <a:spcAft>
                <a:spcPts val="0"/>
              </a:spcAft>
              <a:buClr>
                <a:schemeClr val="dk1"/>
              </a:buClr>
              <a:buSzPts val="1400"/>
              <a:buFont typeface="Arial"/>
              <a:buChar char="»"/>
              <a:defRPr/>
            </a:lvl5pPr>
            <a:lvl6pPr marL="2743200" lvl="5" indent="-317500" algn="l" rtl="0">
              <a:spcBef>
                <a:spcPts val="400"/>
              </a:spcBef>
              <a:spcAft>
                <a:spcPts val="0"/>
              </a:spcAft>
              <a:buClr>
                <a:schemeClr val="dk1"/>
              </a:buClr>
              <a:buSzPts val="1400"/>
              <a:buFont typeface="Arial"/>
              <a:buChar char="•"/>
              <a:defRPr/>
            </a:lvl6pPr>
            <a:lvl7pPr marL="3200400" lvl="6" indent="-317500" algn="l" rtl="0">
              <a:spcBef>
                <a:spcPts val="400"/>
              </a:spcBef>
              <a:spcAft>
                <a:spcPts val="0"/>
              </a:spcAft>
              <a:buClr>
                <a:schemeClr val="dk1"/>
              </a:buClr>
              <a:buSzPts val="1400"/>
              <a:buFont typeface="Arial"/>
              <a:buChar char="•"/>
              <a:defRPr/>
            </a:lvl7pPr>
            <a:lvl8pPr marL="3657600" lvl="7" indent="-317500" algn="l" rtl="0">
              <a:spcBef>
                <a:spcPts val="400"/>
              </a:spcBef>
              <a:spcAft>
                <a:spcPts val="0"/>
              </a:spcAft>
              <a:buClr>
                <a:schemeClr val="dk1"/>
              </a:buClr>
              <a:buSzPts val="1400"/>
              <a:buFont typeface="Arial"/>
              <a:buChar char="•"/>
              <a:defRPr/>
            </a:lvl8pPr>
            <a:lvl9pPr marL="4114800" lvl="8" indent="-317500" algn="l" rtl="0">
              <a:spcBef>
                <a:spcPts val="400"/>
              </a:spcBef>
              <a:spcAft>
                <a:spcPts val="0"/>
              </a:spcAft>
              <a:buClr>
                <a:schemeClr val="dk1"/>
              </a:buClr>
              <a:buSzPts val="1400"/>
              <a:buFont typeface="Arial"/>
              <a:buChar char="•"/>
              <a:defRPr/>
            </a:lvl9pPr>
          </a:lstStyle>
          <a:p>
            <a:endParaRPr/>
          </a:p>
        </p:txBody>
      </p:sp>
      <p:sp>
        <p:nvSpPr>
          <p:cNvPr id="300" name="Google Shape;300;p47"/>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noAutofit/>
          </a:bodyPr>
          <a:lstStyle>
            <a:lvl1pPr marL="0" marR="0" lvl="0" indent="-88900" algn="l"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301" name="Google Shape;301;p47"/>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noAutofit/>
          </a:bodyPr>
          <a:lstStyle>
            <a:lvl1pPr marL="0" marR="0" lvl="0" indent="-88900" algn="ctr"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302" name="Google Shape;302;p4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Galdeano"/>
                <a:ea typeface="Galdeano"/>
                <a:cs typeface="Galdeano"/>
                <a:sym typeface="Galdeano"/>
              </a:defRPr>
            </a:lvl1pPr>
            <a:lvl2pPr marL="0" marR="0" lvl="1" indent="0" algn="r" rtl="0">
              <a:spcBef>
                <a:spcPts val="0"/>
              </a:spcBef>
              <a:buNone/>
              <a:defRPr sz="1200" b="0" i="0" u="none" strike="noStrike" cap="none">
                <a:solidFill>
                  <a:srgbClr val="888888"/>
                </a:solidFill>
                <a:latin typeface="Galdeano"/>
                <a:ea typeface="Galdeano"/>
                <a:cs typeface="Galdeano"/>
                <a:sym typeface="Galdeano"/>
              </a:defRPr>
            </a:lvl2pPr>
            <a:lvl3pPr marL="0" marR="0" lvl="2" indent="0" algn="r" rtl="0">
              <a:spcBef>
                <a:spcPts val="0"/>
              </a:spcBef>
              <a:buNone/>
              <a:defRPr sz="1200" b="0" i="0" u="none" strike="noStrike" cap="none">
                <a:solidFill>
                  <a:srgbClr val="888888"/>
                </a:solidFill>
                <a:latin typeface="Galdeano"/>
                <a:ea typeface="Galdeano"/>
                <a:cs typeface="Galdeano"/>
                <a:sym typeface="Galdeano"/>
              </a:defRPr>
            </a:lvl3pPr>
            <a:lvl4pPr marL="0" marR="0" lvl="3" indent="0" algn="r" rtl="0">
              <a:spcBef>
                <a:spcPts val="0"/>
              </a:spcBef>
              <a:buNone/>
              <a:defRPr sz="1200" b="0" i="0" u="none" strike="noStrike" cap="none">
                <a:solidFill>
                  <a:srgbClr val="888888"/>
                </a:solidFill>
                <a:latin typeface="Galdeano"/>
                <a:ea typeface="Galdeano"/>
                <a:cs typeface="Galdeano"/>
                <a:sym typeface="Galdeano"/>
              </a:defRPr>
            </a:lvl4pPr>
            <a:lvl5pPr marL="0" marR="0" lvl="4" indent="0" algn="r" rtl="0">
              <a:spcBef>
                <a:spcPts val="0"/>
              </a:spcBef>
              <a:buNone/>
              <a:defRPr sz="1200" b="0" i="0" u="none" strike="noStrike" cap="none">
                <a:solidFill>
                  <a:srgbClr val="888888"/>
                </a:solidFill>
                <a:latin typeface="Galdeano"/>
                <a:ea typeface="Galdeano"/>
                <a:cs typeface="Galdeano"/>
                <a:sym typeface="Galdeano"/>
              </a:defRPr>
            </a:lvl5pPr>
            <a:lvl6pPr marL="0" marR="0" lvl="5" indent="0" algn="r" rtl="0">
              <a:spcBef>
                <a:spcPts val="0"/>
              </a:spcBef>
              <a:buNone/>
              <a:defRPr sz="1200" b="0" i="0" u="none" strike="noStrike" cap="none">
                <a:solidFill>
                  <a:srgbClr val="888888"/>
                </a:solidFill>
                <a:latin typeface="Galdeano"/>
                <a:ea typeface="Galdeano"/>
                <a:cs typeface="Galdeano"/>
                <a:sym typeface="Galdeano"/>
              </a:defRPr>
            </a:lvl6pPr>
            <a:lvl7pPr marL="0" marR="0" lvl="6" indent="0" algn="r" rtl="0">
              <a:spcBef>
                <a:spcPts val="0"/>
              </a:spcBef>
              <a:buNone/>
              <a:defRPr sz="1200" b="0" i="0" u="none" strike="noStrike" cap="none">
                <a:solidFill>
                  <a:srgbClr val="888888"/>
                </a:solidFill>
                <a:latin typeface="Galdeano"/>
                <a:ea typeface="Galdeano"/>
                <a:cs typeface="Galdeano"/>
                <a:sym typeface="Galdeano"/>
              </a:defRPr>
            </a:lvl7pPr>
            <a:lvl8pPr marL="0" marR="0" lvl="7" indent="0" algn="r" rtl="0">
              <a:spcBef>
                <a:spcPts val="0"/>
              </a:spcBef>
              <a:buNone/>
              <a:defRPr sz="1200" b="0" i="0" u="none" strike="noStrike" cap="none">
                <a:solidFill>
                  <a:srgbClr val="888888"/>
                </a:solidFill>
                <a:latin typeface="Galdeano"/>
                <a:ea typeface="Galdeano"/>
                <a:cs typeface="Galdeano"/>
                <a:sym typeface="Galdeano"/>
              </a:defRPr>
            </a:lvl8pPr>
            <a:lvl9pPr marL="0" marR="0" lvl="8" indent="0" algn="r" rtl="0">
              <a:spcBef>
                <a:spcPts val="0"/>
              </a:spcBef>
              <a:buNone/>
              <a:defRPr sz="1200" b="0" i="0" u="none" strike="noStrike" cap="none">
                <a:solidFill>
                  <a:srgbClr val="888888"/>
                </a:solidFill>
                <a:latin typeface="Galdeano"/>
                <a:ea typeface="Galdeano"/>
                <a:cs typeface="Galdeano"/>
                <a:sym typeface="Galdeano"/>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303"/>
        <p:cNvGrpSpPr/>
        <p:nvPr/>
      </p:nvGrpSpPr>
      <p:grpSpPr>
        <a:xfrm>
          <a:off x="0" y="0"/>
          <a:ext cx="0" cy="0"/>
          <a:chOff x="0" y="0"/>
          <a:chExt cx="0" cy="0"/>
        </a:xfrm>
      </p:grpSpPr>
      <p:sp>
        <p:nvSpPr>
          <p:cNvPr id="304" name="Google Shape;304;p48"/>
          <p:cNvSpPr txBox="1">
            <a:spLocks noGrp="1"/>
          </p:cNvSpPr>
          <p:nvPr>
            <p:ph type="title"/>
          </p:nvPr>
        </p:nvSpPr>
        <p:spPr>
          <a:xfrm rot="5400000">
            <a:off x="4732350" y="2171688"/>
            <a:ext cx="5851500" cy="2057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1400"/>
              <a:buFont typeface="Helvetica Neue"/>
              <a:buNone/>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305" name="Google Shape;305;p48"/>
          <p:cNvSpPr txBox="1">
            <a:spLocks noGrp="1"/>
          </p:cNvSpPr>
          <p:nvPr>
            <p:ph type="body" idx="1"/>
          </p:nvPr>
        </p:nvSpPr>
        <p:spPr>
          <a:xfrm rot="5400000">
            <a:off x="541350" y="190488"/>
            <a:ext cx="5851500" cy="6019800"/>
          </a:xfrm>
          <a:prstGeom prst="rect">
            <a:avLst/>
          </a:prstGeom>
          <a:noFill/>
          <a:ln>
            <a:noFill/>
          </a:ln>
        </p:spPr>
        <p:txBody>
          <a:bodyPr spcFirstLastPara="1" wrap="square" lIns="91425" tIns="91425" rIns="91425" bIns="91425" anchor="t" anchorCtr="0">
            <a:noAutofit/>
          </a:bodyPr>
          <a:lstStyle>
            <a:lvl1pPr marL="457200" lvl="0" indent="-317500" algn="l" rtl="0">
              <a:spcBef>
                <a:spcPts val="640"/>
              </a:spcBef>
              <a:spcAft>
                <a:spcPts val="0"/>
              </a:spcAft>
              <a:buClr>
                <a:schemeClr val="dk1"/>
              </a:buClr>
              <a:buSzPts val="1400"/>
              <a:buFont typeface="Arial"/>
              <a:buChar char="•"/>
              <a:defRPr/>
            </a:lvl1pPr>
            <a:lvl2pPr marL="914400" lvl="1" indent="-317500" algn="l" rtl="0">
              <a:spcBef>
                <a:spcPts val="560"/>
              </a:spcBef>
              <a:spcAft>
                <a:spcPts val="0"/>
              </a:spcAft>
              <a:buClr>
                <a:schemeClr val="dk1"/>
              </a:buClr>
              <a:buSzPts val="1400"/>
              <a:buFont typeface="Arial"/>
              <a:buChar char="–"/>
              <a:defRPr/>
            </a:lvl2pPr>
            <a:lvl3pPr marL="1371600" lvl="2" indent="-317500" algn="l" rtl="0">
              <a:spcBef>
                <a:spcPts val="480"/>
              </a:spcBef>
              <a:spcAft>
                <a:spcPts val="0"/>
              </a:spcAft>
              <a:buClr>
                <a:schemeClr val="dk1"/>
              </a:buClr>
              <a:buSzPts val="1400"/>
              <a:buFont typeface="Arial"/>
              <a:buChar char="•"/>
              <a:defRPr/>
            </a:lvl3pPr>
            <a:lvl4pPr marL="1828800" lvl="3" indent="-317500" algn="l" rtl="0">
              <a:spcBef>
                <a:spcPts val="400"/>
              </a:spcBef>
              <a:spcAft>
                <a:spcPts val="0"/>
              </a:spcAft>
              <a:buClr>
                <a:schemeClr val="dk1"/>
              </a:buClr>
              <a:buSzPts val="1400"/>
              <a:buFont typeface="Arial"/>
              <a:buChar char="–"/>
              <a:defRPr/>
            </a:lvl4pPr>
            <a:lvl5pPr marL="2286000" lvl="4" indent="-317500" algn="l" rtl="0">
              <a:spcBef>
                <a:spcPts val="400"/>
              </a:spcBef>
              <a:spcAft>
                <a:spcPts val="0"/>
              </a:spcAft>
              <a:buClr>
                <a:schemeClr val="dk1"/>
              </a:buClr>
              <a:buSzPts val="1400"/>
              <a:buFont typeface="Arial"/>
              <a:buChar char="»"/>
              <a:defRPr/>
            </a:lvl5pPr>
            <a:lvl6pPr marL="2743200" lvl="5" indent="-317500" algn="l" rtl="0">
              <a:spcBef>
                <a:spcPts val="400"/>
              </a:spcBef>
              <a:spcAft>
                <a:spcPts val="0"/>
              </a:spcAft>
              <a:buClr>
                <a:schemeClr val="dk1"/>
              </a:buClr>
              <a:buSzPts val="1400"/>
              <a:buFont typeface="Arial"/>
              <a:buChar char="•"/>
              <a:defRPr/>
            </a:lvl6pPr>
            <a:lvl7pPr marL="3200400" lvl="6" indent="-317500" algn="l" rtl="0">
              <a:spcBef>
                <a:spcPts val="400"/>
              </a:spcBef>
              <a:spcAft>
                <a:spcPts val="0"/>
              </a:spcAft>
              <a:buClr>
                <a:schemeClr val="dk1"/>
              </a:buClr>
              <a:buSzPts val="1400"/>
              <a:buFont typeface="Arial"/>
              <a:buChar char="•"/>
              <a:defRPr/>
            </a:lvl7pPr>
            <a:lvl8pPr marL="3657600" lvl="7" indent="-317500" algn="l" rtl="0">
              <a:spcBef>
                <a:spcPts val="400"/>
              </a:spcBef>
              <a:spcAft>
                <a:spcPts val="0"/>
              </a:spcAft>
              <a:buClr>
                <a:schemeClr val="dk1"/>
              </a:buClr>
              <a:buSzPts val="1400"/>
              <a:buFont typeface="Arial"/>
              <a:buChar char="•"/>
              <a:defRPr/>
            </a:lvl8pPr>
            <a:lvl9pPr marL="4114800" lvl="8" indent="-317500" algn="l" rtl="0">
              <a:spcBef>
                <a:spcPts val="400"/>
              </a:spcBef>
              <a:spcAft>
                <a:spcPts val="0"/>
              </a:spcAft>
              <a:buClr>
                <a:schemeClr val="dk1"/>
              </a:buClr>
              <a:buSzPts val="1400"/>
              <a:buFont typeface="Arial"/>
              <a:buChar char="•"/>
              <a:defRPr/>
            </a:lvl9pPr>
          </a:lstStyle>
          <a:p>
            <a:endParaRPr/>
          </a:p>
        </p:txBody>
      </p:sp>
      <p:sp>
        <p:nvSpPr>
          <p:cNvPr id="306" name="Google Shape;306;p48"/>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noAutofit/>
          </a:bodyPr>
          <a:lstStyle>
            <a:lvl1pPr marL="0" marR="0" lvl="0" indent="-88900" algn="l"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307" name="Google Shape;307;p48"/>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noAutofit/>
          </a:bodyPr>
          <a:lstStyle>
            <a:lvl1pPr marL="0" marR="0" lvl="0" indent="-88900" algn="ctr"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308" name="Google Shape;308;p48"/>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Galdeano"/>
                <a:ea typeface="Galdeano"/>
                <a:cs typeface="Galdeano"/>
                <a:sym typeface="Galdeano"/>
              </a:defRPr>
            </a:lvl1pPr>
            <a:lvl2pPr marL="0" marR="0" lvl="1" indent="0" algn="r" rtl="0">
              <a:spcBef>
                <a:spcPts val="0"/>
              </a:spcBef>
              <a:buNone/>
              <a:defRPr sz="1200" b="0" i="0" u="none" strike="noStrike" cap="none">
                <a:solidFill>
                  <a:srgbClr val="888888"/>
                </a:solidFill>
                <a:latin typeface="Galdeano"/>
                <a:ea typeface="Galdeano"/>
                <a:cs typeface="Galdeano"/>
                <a:sym typeface="Galdeano"/>
              </a:defRPr>
            </a:lvl2pPr>
            <a:lvl3pPr marL="0" marR="0" lvl="2" indent="0" algn="r" rtl="0">
              <a:spcBef>
                <a:spcPts val="0"/>
              </a:spcBef>
              <a:buNone/>
              <a:defRPr sz="1200" b="0" i="0" u="none" strike="noStrike" cap="none">
                <a:solidFill>
                  <a:srgbClr val="888888"/>
                </a:solidFill>
                <a:latin typeface="Galdeano"/>
                <a:ea typeface="Galdeano"/>
                <a:cs typeface="Galdeano"/>
                <a:sym typeface="Galdeano"/>
              </a:defRPr>
            </a:lvl3pPr>
            <a:lvl4pPr marL="0" marR="0" lvl="3" indent="0" algn="r" rtl="0">
              <a:spcBef>
                <a:spcPts val="0"/>
              </a:spcBef>
              <a:buNone/>
              <a:defRPr sz="1200" b="0" i="0" u="none" strike="noStrike" cap="none">
                <a:solidFill>
                  <a:srgbClr val="888888"/>
                </a:solidFill>
                <a:latin typeface="Galdeano"/>
                <a:ea typeface="Galdeano"/>
                <a:cs typeface="Galdeano"/>
                <a:sym typeface="Galdeano"/>
              </a:defRPr>
            </a:lvl4pPr>
            <a:lvl5pPr marL="0" marR="0" lvl="4" indent="0" algn="r" rtl="0">
              <a:spcBef>
                <a:spcPts val="0"/>
              </a:spcBef>
              <a:buNone/>
              <a:defRPr sz="1200" b="0" i="0" u="none" strike="noStrike" cap="none">
                <a:solidFill>
                  <a:srgbClr val="888888"/>
                </a:solidFill>
                <a:latin typeface="Galdeano"/>
                <a:ea typeface="Galdeano"/>
                <a:cs typeface="Galdeano"/>
                <a:sym typeface="Galdeano"/>
              </a:defRPr>
            </a:lvl5pPr>
            <a:lvl6pPr marL="0" marR="0" lvl="5" indent="0" algn="r" rtl="0">
              <a:spcBef>
                <a:spcPts val="0"/>
              </a:spcBef>
              <a:buNone/>
              <a:defRPr sz="1200" b="0" i="0" u="none" strike="noStrike" cap="none">
                <a:solidFill>
                  <a:srgbClr val="888888"/>
                </a:solidFill>
                <a:latin typeface="Galdeano"/>
                <a:ea typeface="Galdeano"/>
                <a:cs typeface="Galdeano"/>
                <a:sym typeface="Galdeano"/>
              </a:defRPr>
            </a:lvl6pPr>
            <a:lvl7pPr marL="0" marR="0" lvl="6" indent="0" algn="r" rtl="0">
              <a:spcBef>
                <a:spcPts val="0"/>
              </a:spcBef>
              <a:buNone/>
              <a:defRPr sz="1200" b="0" i="0" u="none" strike="noStrike" cap="none">
                <a:solidFill>
                  <a:srgbClr val="888888"/>
                </a:solidFill>
                <a:latin typeface="Galdeano"/>
                <a:ea typeface="Galdeano"/>
                <a:cs typeface="Galdeano"/>
                <a:sym typeface="Galdeano"/>
              </a:defRPr>
            </a:lvl7pPr>
            <a:lvl8pPr marL="0" marR="0" lvl="7" indent="0" algn="r" rtl="0">
              <a:spcBef>
                <a:spcPts val="0"/>
              </a:spcBef>
              <a:buNone/>
              <a:defRPr sz="1200" b="0" i="0" u="none" strike="noStrike" cap="none">
                <a:solidFill>
                  <a:srgbClr val="888888"/>
                </a:solidFill>
                <a:latin typeface="Galdeano"/>
                <a:ea typeface="Galdeano"/>
                <a:cs typeface="Galdeano"/>
                <a:sym typeface="Galdeano"/>
              </a:defRPr>
            </a:lvl8pPr>
            <a:lvl9pPr marL="0" marR="0" lvl="8" indent="0" algn="r" rtl="0">
              <a:spcBef>
                <a:spcPts val="0"/>
              </a:spcBef>
              <a:buNone/>
              <a:defRPr sz="1200" b="0" i="0" u="none" strike="noStrike" cap="none">
                <a:solidFill>
                  <a:srgbClr val="888888"/>
                </a:solidFill>
                <a:latin typeface="Galdeano"/>
                <a:ea typeface="Galdeano"/>
                <a:cs typeface="Galdeano"/>
                <a:sym typeface="Galdeano"/>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13"/>
        <p:cNvGrpSpPr/>
        <p:nvPr/>
      </p:nvGrpSpPr>
      <p:grpSpPr>
        <a:xfrm>
          <a:off x="0" y="0"/>
          <a:ext cx="0" cy="0"/>
          <a:chOff x="0" y="0"/>
          <a:chExt cx="0" cy="0"/>
        </a:xfrm>
      </p:grpSpPr>
      <p:sp>
        <p:nvSpPr>
          <p:cNvPr id="314" name="Google Shape;314;p50"/>
          <p:cNvSpPr txBox="1">
            <a:spLocks noGrp="1"/>
          </p:cNvSpPr>
          <p:nvPr>
            <p:ph type="ctrTitle"/>
          </p:nvPr>
        </p:nvSpPr>
        <p:spPr>
          <a:xfrm>
            <a:off x="311708" y="992767"/>
            <a:ext cx="8520600" cy="2736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315" name="Google Shape;315;p50"/>
          <p:cNvSpPr txBox="1">
            <a:spLocks noGrp="1"/>
          </p:cNvSpPr>
          <p:nvPr>
            <p:ph type="subTitle" idx="1"/>
          </p:nvPr>
        </p:nvSpPr>
        <p:spPr>
          <a:xfrm>
            <a:off x="311700" y="3778833"/>
            <a:ext cx="8520600" cy="1056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16" name="Google Shape;316;p50"/>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7"/>
        <p:cNvGrpSpPr/>
        <p:nvPr/>
      </p:nvGrpSpPr>
      <p:grpSpPr>
        <a:xfrm>
          <a:off x="0" y="0"/>
          <a:ext cx="0" cy="0"/>
          <a:chOff x="0" y="0"/>
          <a:chExt cx="0" cy="0"/>
        </a:xfrm>
      </p:grpSpPr>
      <p:sp>
        <p:nvSpPr>
          <p:cNvPr id="318" name="Google Shape;318;p51"/>
          <p:cNvSpPr txBox="1">
            <a:spLocks noGrp="1"/>
          </p:cNvSpPr>
          <p:nvPr>
            <p:ph type="title"/>
          </p:nvPr>
        </p:nvSpPr>
        <p:spPr>
          <a:xfrm>
            <a:off x="311700" y="2867800"/>
            <a:ext cx="8520600" cy="1122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19" name="Google Shape;319;p51"/>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20"/>
        <p:cNvGrpSpPr/>
        <p:nvPr/>
      </p:nvGrpSpPr>
      <p:grpSpPr>
        <a:xfrm>
          <a:off x="0" y="0"/>
          <a:ext cx="0" cy="0"/>
          <a:chOff x="0" y="0"/>
          <a:chExt cx="0" cy="0"/>
        </a:xfrm>
      </p:grpSpPr>
      <p:sp>
        <p:nvSpPr>
          <p:cNvPr id="321" name="Google Shape;321;p52"/>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22" name="Google Shape;322;p52"/>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323" name="Google Shape;323;p5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24"/>
        <p:cNvGrpSpPr/>
        <p:nvPr/>
      </p:nvGrpSpPr>
      <p:grpSpPr>
        <a:xfrm>
          <a:off x="0" y="0"/>
          <a:ext cx="0" cy="0"/>
          <a:chOff x="0" y="0"/>
          <a:chExt cx="0" cy="0"/>
        </a:xfrm>
      </p:grpSpPr>
      <p:sp>
        <p:nvSpPr>
          <p:cNvPr id="325" name="Google Shape;325;p53"/>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26" name="Google Shape;326;p53"/>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327" name="Google Shape;327;p53"/>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328" name="Google Shape;328;p53"/>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29"/>
        <p:cNvGrpSpPr/>
        <p:nvPr/>
      </p:nvGrpSpPr>
      <p:grpSpPr>
        <a:xfrm>
          <a:off x="0" y="0"/>
          <a:ext cx="0" cy="0"/>
          <a:chOff x="0" y="0"/>
          <a:chExt cx="0" cy="0"/>
        </a:xfrm>
      </p:grpSpPr>
      <p:sp>
        <p:nvSpPr>
          <p:cNvPr id="330" name="Google Shape;330;p54"/>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1" name="Google Shape;331;p54"/>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37"/>
        <p:cNvGrpSpPr/>
        <p:nvPr/>
      </p:nvGrpSpPr>
      <p:grpSpPr>
        <a:xfrm>
          <a:off x="0" y="0"/>
          <a:ext cx="0" cy="0"/>
          <a:chOff x="0" y="0"/>
          <a:chExt cx="0" cy="0"/>
        </a:xfrm>
      </p:grpSpPr>
      <p:sp>
        <p:nvSpPr>
          <p:cNvPr id="38" name="Google Shape;38;p6"/>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chemeClr val="dk1"/>
              </a:buClr>
              <a:buSzPts val="1400"/>
              <a:buFont typeface="Helvetica Neue"/>
              <a:buNone/>
              <a:defRPr sz="1400" b="0" i="0" u="none" strike="noStrike" cap="none">
                <a:solidFill>
                  <a:srgbClr val="000000"/>
                </a:solidFill>
                <a:latin typeface="Arial"/>
                <a:ea typeface="Arial"/>
                <a:cs typeface="Arial"/>
                <a:sym typeface="Arial"/>
              </a:defRPr>
            </a:lvl1pPr>
            <a:lvl2pPr marL="0" marR="0" lvl="1" indent="0" algn="l" rtl="0">
              <a:spcBef>
                <a:spcPts val="0"/>
              </a:spcBef>
              <a:spcAft>
                <a:spcPts val="0"/>
              </a:spcAft>
              <a:buSzPts val="1400"/>
              <a:buNone/>
              <a:defRPr sz="1800"/>
            </a:lvl2pPr>
            <a:lvl3pPr marL="0" marR="0" lvl="2" indent="0" algn="l" rtl="0">
              <a:spcBef>
                <a:spcPts val="0"/>
              </a:spcBef>
              <a:spcAft>
                <a:spcPts val="0"/>
              </a:spcAft>
              <a:buSzPts val="1400"/>
              <a:buNone/>
              <a:defRPr sz="1800"/>
            </a:lvl3pPr>
            <a:lvl4pPr marL="0" marR="0" lvl="3" indent="0" algn="l" rtl="0">
              <a:spcBef>
                <a:spcPts val="0"/>
              </a:spcBef>
              <a:spcAft>
                <a:spcPts val="0"/>
              </a:spcAft>
              <a:buSzPts val="1400"/>
              <a:buNone/>
              <a:defRPr sz="1800"/>
            </a:lvl4pPr>
            <a:lvl5pPr marL="0" marR="0" lvl="4" indent="0" algn="l" rtl="0">
              <a:spcBef>
                <a:spcPts val="0"/>
              </a:spcBef>
              <a:spcAft>
                <a:spcPts val="0"/>
              </a:spcAft>
              <a:buSzPts val="1400"/>
              <a:buNone/>
              <a:defRPr sz="1800"/>
            </a:lvl5pPr>
            <a:lvl6pPr marL="0" marR="0" lvl="5" indent="0" algn="l" rtl="0">
              <a:spcBef>
                <a:spcPts val="0"/>
              </a:spcBef>
              <a:spcAft>
                <a:spcPts val="0"/>
              </a:spcAft>
              <a:buSzPts val="1400"/>
              <a:buNone/>
              <a:defRPr sz="1800"/>
            </a:lvl6pPr>
            <a:lvl7pPr marL="0" marR="0" lvl="6" indent="0" algn="l" rtl="0">
              <a:spcBef>
                <a:spcPts val="0"/>
              </a:spcBef>
              <a:spcAft>
                <a:spcPts val="0"/>
              </a:spcAft>
              <a:buSzPts val="1400"/>
              <a:buNone/>
              <a:defRPr sz="1800"/>
            </a:lvl7pPr>
            <a:lvl8pPr marL="0" marR="0" lvl="7" indent="0" algn="l" rtl="0">
              <a:spcBef>
                <a:spcPts val="0"/>
              </a:spcBef>
              <a:spcAft>
                <a:spcPts val="0"/>
              </a:spcAft>
              <a:buSzPts val="1400"/>
              <a:buNone/>
              <a:defRPr sz="1800"/>
            </a:lvl8pPr>
            <a:lvl9pPr marL="0" marR="0" lvl="8" indent="0" algn="l" rtl="0">
              <a:spcBef>
                <a:spcPts val="0"/>
              </a:spcBef>
              <a:spcAft>
                <a:spcPts val="0"/>
              </a:spcAft>
              <a:buSzPts val="1400"/>
              <a:buNone/>
              <a:defRPr sz="1800"/>
            </a:lvl9pPr>
          </a:lstStyle>
          <a:p>
            <a:endParaRPr/>
          </a:p>
        </p:txBody>
      </p:sp>
      <p:sp>
        <p:nvSpPr>
          <p:cNvPr id="39" name="Google Shape;39;p6"/>
          <p:cNvSpPr txBox="1">
            <a:spLocks noGrp="1"/>
          </p:cNvSpPr>
          <p:nvPr>
            <p:ph type="body" idx="1"/>
          </p:nvPr>
        </p:nvSpPr>
        <p:spPr>
          <a:xfrm>
            <a:off x="457200" y="1600200"/>
            <a:ext cx="4038599" cy="4525963"/>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00000"/>
              </a:lnSpc>
              <a:spcBef>
                <a:spcPts val="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40" name="Google Shape;40;p6"/>
          <p:cNvSpPr txBox="1">
            <a:spLocks noGrp="1"/>
          </p:cNvSpPr>
          <p:nvPr>
            <p:ph type="body" idx="2"/>
          </p:nvPr>
        </p:nvSpPr>
        <p:spPr>
          <a:xfrm>
            <a:off x="4648200" y="1600200"/>
            <a:ext cx="4038599" cy="4525963"/>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00000"/>
              </a:lnSpc>
              <a:spcBef>
                <a:spcPts val="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41" name="Google Shape;41;p6"/>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2" name="Google Shape;42;p6"/>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3" name="Google Shape;43;p6"/>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1pPr>
            <a:lvl2pPr marL="0" marR="0" lvl="1"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2pPr>
            <a:lvl3pPr marL="0" marR="0" lvl="2"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3pPr>
            <a:lvl4pPr marL="0" marR="0" lvl="3"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4pPr>
            <a:lvl5pPr marL="0" marR="0" lvl="4"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5pPr>
            <a:lvl6pPr marL="0" marR="0" lvl="5"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6pPr>
            <a:lvl7pPr marL="0" marR="0" lvl="6"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7pPr>
            <a:lvl8pPr marL="0" marR="0" lvl="7"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8pPr>
            <a:lvl9pPr marL="0" marR="0" lvl="8"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32"/>
        <p:cNvGrpSpPr/>
        <p:nvPr/>
      </p:nvGrpSpPr>
      <p:grpSpPr>
        <a:xfrm>
          <a:off x="0" y="0"/>
          <a:ext cx="0" cy="0"/>
          <a:chOff x="0" y="0"/>
          <a:chExt cx="0" cy="0"/>
        </a:xfrm>
      </p:grpSpPr>
      <p:sp>
        <p:nvSpPr>
          <p:cNvPr id="333" name="Google Shape;333;p55"/>
          <p:cNvSpPr txBox="1">
            <a:spLocks noGrp="1"/>
          </p:cNvSpPr>
          <p:nvPr>
            <p:ph type="title"/>
          </p:nvPr>
        </p:nvSpPr>
        <p:spPr>
          <a:xfrm>
            <a:off x="311700" y="740800"/>
            <a:ext cx="2808000" cy="1007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34" name="Google Shape;334;p55"/>
          <p:cNvSpPr txBox="1">
            <a:spLocks noGrp="1"/>
          </p:cNvSpPr>
          <p:nvPr>
            <p:ph type="body" idx="1"/>
          </p:nvPr>
        </p:nvSpPr>
        <p:spPr>
          <a:xfrm>
            <a:off x="311700" y="1852800"/>
            <a:ext cx="2808000" cy="42393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335" name="Google Shape;335;p55"/>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36"/>
        <p:cNvGrpSpPr/>
        <p:nvPr/>
      </p:nvGrpSpPr>
      <p:grpSpPr>
        <a:xfrm>
          <a:off x="0" y="0"/>
          <a:ext cx="0" cy="0"/>
          <a:chOff x="0" y="0"/>
          <a:chExt cx="0" cy="0"/>
        </a:xfrm>
      </p:grpSpPr>
      <p:sp>
        <p:nvSpPr>
          <p:cNvPr id="337" name="Google Shape;337;p56"/>
          <p:cNvSpPr txBox="1">
            <a:spLocks noGrp="1"/>
          </p:cNvSpPr>
          <p:nvPr>
            <p:ph type="title"/>
          </p:nvPr>
        </p:nvSpPr>
        <p:spPr>
          <a:xfrm>
            <a:off x="490250" y="600200"/>
            <a:ext cx="6367800" cy="54543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338" name="Google Shape;338;p56"/>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39"/>
        <p:cNvGrpSpPr/>
        <p:nvPr/>
      </p:nvGrpSpPr>
      <p:grpSpPr>
        <a:xfrm>
          <a:off x="0" y="0"/>
          <a:ext cx="0" cy="0"/>
          <a:chOff x="0" y="0"/>
          <a:chExt cx="0" cy="0"/>
        </a:xfrm>
      </p:grpSpPr>
      <p:sp>
        <p:nvSpPr>
          <p:cNvPr id="340" name="Google Shape;340;p57"/>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57"/>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342" name="Google Shape;342;p57"/>
          <p:cNvSpPr txBox="1">
            <a:spLocks noGrp="1"/>
          </p:cNvSpPr>
          <p:nvPr>
            <p:ph type="subTitle" idx="1"/>
          </p:nvPr>
        </p:nvSpPr>
        <p:spPr>
          <a:xfrm>
            <a:off x="265500" y="3737433"/>
            <a:ext cx="4045200" cy="164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43" name="Google Shape;343;p57"/>
          <p:cNvSpPr txBox="1">
            <a:spLocks noGrp="1"/>
          </p:cNvSpPr>
          <p:nvPr>
            <p:ph type="body" idx="2"/>
          </p:nvPr>
        </p:nvSpPr>
        <p:spPr>
          <a:xfrm>
            <a:off x="4939500" y="965433"/>
            <a:ext cx="3837000" cy="49269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344" name="Google Shape;344;p57"/>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45"/>
        <p:cNvGrpSpPr/>
        <p:nvPr/>
      </p:nvGrpSpPr>
      <p:grpSpPr>
        <a:xfrm>
          <a:off x="0" y="0"/>
          <a:ext cx="0" cy="0"/>
          <a:chOff x="0" y="0"/>
          <a:chExt cx="0" cy="0"/>
        </a:xfrm>
      </p:grpSpPr>
      <p:sp>
        <p:nvSpPr>
          <p:cNvPr id="346" name="Google Shape;346;p58"/>
          <p:cNvSpPr txBox="1">
            <a:spLocks noGrp="1"/>
          </p:cNvSpPr>
          <p:nvPr>
            <p:ph type="body" idx="1"/>
          </p:nvPr>
        </p:nvSpPr>
        <p:spPr>
          <a:xfrm>
            <a:off x="311700" y="5640767"/>
            <a:ext cx="5998800" cy="8067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347" name="Google Shape;347;p58"/>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48"/>
        <p:cNvGrpSpPr/>
        <p:nvPr/>
      </p:nvGrpSpPr>
      <p:grpSpPr>
        <a:xfrm>
          <a:off x="0" y="0"/>
          <a:ext cx="0" cy="0"/>
          <a:chOff x="0" y="0"/>
          <a:chExt cx="0" cy="0"/>
        </a:xfrm>
      </p:grpSpPr>
      <p:sp>
        <p:nvSpPr>
          <p:cNvPr id="349" name="Google Shape;349;p59"/>
          <p:cNvSpPr txBox="1">
            <a:spLocks noGrp="1"/>
          </p:cNvSpPr>
          <p:nvPr>
            <p:ph type="title" hasCustomPrompt="1"/>
          </p:nvPr>
        </p:nvSpPr>
        <p:spPr>
          <a:xfrm>
            <a:off x="311700" y="1474833"/>
            <a:ext cx="8520600" cy="2618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350" name="Google Shape;350;p59"/>
          <p:cNvSpPr txBox="1">
            <a:spLocks noGrp="1"/>
          </p:cNvSpPr>
          <p:nvPr>
            <p:ph type="body" idx="1"/>
          </p:nvPr>
        </p:nvSpPr>
        <p:spPr>
          <a:xfrm>
            <a:off x="311700" y="4202967"/>
            <a:ext cx="8520600" cy="17343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351" name="Google Shape;351;p59"/>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52"/>
        <p:cNvGrpSpPr/>
        <p:nvPr/>
      </p:nvGrpSpPr>
      <p:grpSpPr>
        <a:xfrm>
          <a:off x="0" y="0"/>
          <a:ext cx="0" cy="0"/>
          <a:chOff x="0" y="0"/>
          <a:chExt cx="0" cy="0"/>
        </a:xfrm>
      </p:grpSpPr>
      <p:sp>
        <p:nvSpPr>
          <p:cNvPr id="353" name="Google Shape;353;p60"/>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44"/>
        <p:cNvGrpSpPr/>
        <p:nvPr/>
      </p:nvGrpSpPr>
      <p:grpSpPr>
        <a:xfrm>
          <a:off x="0" y="0"/>
          <a:ext cx="0" cy="0"/>
          <a:chOff x="0" y="0"/>
          <a:chExt cx="0" cy="0"/>
        </a:xfrm>
      </p:grpSpPr>
      <p:sp>
        <p:nvSpPr>
          <p:cNvPr id="45" name="Google Shape;45;p7"/>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chemeClr val="dk1"/>
              </a:buClr>
              <a:buSzPts val="1400"/>
              <a:buFont typeface="Helvetica Neue"/>
              <a:buNone/>
              <a:defRPr sz="1400" b="0" i="0" u="none" strike="noStrike" cap="none">
                <a:solidFill>
                  <a:srgbClr val="000000"/>
                </a:solidFill>
                <a:latin typeface="Arial"/>
                <a:ea typeface="Arial"/>
                <a:cs typeface="Arial"/>
                <a:sym typeface="Arial"/>
              </a:defRPr>
            </a:lvl1pPr>
            <a:lvl2pPr marL="0" marR="0" lvl="1" indent="0" algn="l" rtl="0">
              <a:spcBef>
                <a:spcPts val="0"/>
              </a:spcBef>
              <a:spcAft>
                <a:spcPts val="0"/>
              </a:spcAft>
              <a:buSzPts val="1400"/>
              <a:buNone/>
              <a:defRPr sz="1800"/>
            </a:lvl2pPr>
            <a:lvl3pPr marL="0" marR="0" lvl="2" indent="0" algn="l" rtl="0">
              <a:spcBef>
                <a:spcPts val="0"/>
              </a:spcBef>
              <a:spcAft>
                <a:spcPts val="0"/>
              </a:spcAft>
              <a:buSzPts val="1400"/>
              <a:buNone/>
              <a:defRPr sz="1800"/>
            </a:lvl3pPr>
            <a:lvl4pPr marL="0" marR="0" lvl="3" indent="0" algn="l" rtl="0">
              <a:spcBef>
                <a:spcPts val="0"/>
              </a:spcBef>
              <a:spcAft>
                <a:spcPts val="0"/>
              </a:spcAft>
              <a:buSzPts val="1400"/>
              <a:buNone/>
              <a:defRPr sz="1800"/>
            </a:lvl4pPr>
            <a:lvl5pPr marL="0" marR="0" lvl="4" indent="0" algn="l" rtl="0">
              <a:spcBef>
                <a:spcPts val="0"/>
              </a:spcBef>
              <a:spcAft>
                <a:spcPts val="0"/>
              </a:spcAft>
              <a:buSzPts val="1400"/>
              <a:buNone/>
              <a:defRPr sz="1800"/>
            </a:lvl5pPr>
            <a:lvl6pPr marL="0" marR="0" lvl="5" indent="0" algn="l" rtl="0">
              <a:spcBef>
                <a:spcPts val="0"/>
              </a:spcBef>
              <a:spcAft>
                <a:spcPts val="0"/>
              </a:spcAft>
              <a:buSzPts val="1400"/>
              <a:buNone/>
              <a:defRPr sz="1800"/>
            </a:lvl6pPr>
            <a:lvl7pPr marL="0" marR="0" lvl="6" indent="0" algn="l" rtl="0">
              <a:spcBef>
                <a:spcPts val="0"/>
              </a:spcBef>
              <a:spcAft>
                <a:spcPts val="0"/>
              </a:spcAft>
              <a:buSzPts val="1400"/>
              <a:buNone/>
              <a:defRPr sz="1800"/>
            </a:lvl7pPr>
            <a:lvl8pPr marL="0" marR="0" lvl="7" indent="0" algn="l" rtl="0">
              <a:spcBef>
                <a:spcPts val="0"/>
              </a:spcBef>
              <a:spcAft>
                <a:spcPts val="0"/>
              </a:spcAft>
              <a:buSzPts val="1400"/>
              <a:buNone/>
              <a:defRPr sz="1800"/>
            </a:lvl8pPr>
            <a:lvl9pPr marL="0" marR="0" lvl="8" indent="0" algn="l" rtl="0">
              <a:spcBef>
                <a:spcPts val="0"/>
              </a:spcBef>
              <a:spcAft>
                <a:spcPts val="0"/>
              </a:spcAft>
              <a:buSzPts val="1400"/>
              <a:buNone/>
              <a:defRPr sz="1800"/>
            </a:lvl9pPr>
          </a:lstStyle>
          <a:p>
            <a:endParaRPr/>
          </a:p>
        </p:txBody>
      </p:sp>
      <p:sp>
        <p:nvSpPr>
          <p:cNvPr id="46" name="Google Shape;46;p7"/>
          <p:cNvSpPr txBox="1">
            <a:spLocks noGrp="1"/>
          </p:cNvSpPr>
          <p:nvPr>
            <p:ph type="body" idx="1"/>
          </p:nvPr>
        </p:nvSpPr>
        <p:spPr>
          <a:xfrm>
            <a:off x="457200" y="1535112"/>
            <a:ext cx="4040187" cy="639762"/>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0"/>
              </a:spcBef>
              <a:spcAft>
                <a:spcPts val="0"/>
              </a:spcAft>
              <a:buClr>
                <a:schemeClr val="dk1"/>
              </a:buClr>
              <a:buSzPts val="1400"/>
              <a:buFont typeface="Helvetica Neue"/>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chemeClr val="dk1"/>
              </a:buClr>
              <a:buSzPts val="1400"/>
              <a:buFont typeface="Helvetica Neue"/>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chemeClr val="dk1"/>
              </a:buClr>
              <a:buSzPts val="1400"/>
              <a:buFont typeface="Helvetica Neue"/>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chemeClr val="dk1"/>
              </a:buClr>
              <a:buSzPts val="1400"/>
              <a:buFont typeface="Helvetica Neue"/>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chemeClr val="dk1"/>
              </a:buClr>
              <a:buSzPts val="1400"/>
              <a:buFont typeface="Helvetica Neue"/>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chemeClr val="dk1"/>
              </a:buClr>
              <a:buSzPts val="1400"/>
              <a:buFont typeface="Galdeano"/>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chemeClr val="dk1"/>
              </a:buClr>
              <a:buSzPts val="1400"/>
              <a:buFont typeface="Galdeano"/>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chemeClr val="dk1"/>
              </a:buClr>
              <a:buSzPts val="1400"/>
              <a:buFont typeface="Galdeano"/>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chemeClr val="dk1"/>
              </a:buClr>
              <a:buSzPts val="1400"/>
              <a:buFont typeface="Galdeano"/>
              <a:buNone/>
              <a:defRPr sz="1400" b="0" i="0" u="none" strike="noStrike" cap="none">
                <a:solidFill>
                  <a:srgbClr val="000000"/>
                </a:solidFill>
                <a:latin typeface="Arial"/>
                <a:ea typeface="Arial"/>
                <a:cs typeface="Arial"/>
                <a:sym typeface="Arial"/>
              </a:defRPr>
            </a:lvl9pPr>
          </a:lstStyle>
          <a:p>
            <a:endParaRPr/>
          </a:p>
        </p:txBody>
      </p:sp>
      <p:sp>
        <p:nvSpPr>
          <p:cNvPr id="47" name="Google Shape;47;p7"/>
          <p:cNvSpPr txBox="1">
            <a:spLocks noGrp="1"/>
          </p:cNvSpPr>
          <p:nvPr>
            <p:ph type="body" idx="2"/>
          </p:nvPr>
        </p:nvSpPr>
        <p:spPr>
          <a:xfrm>
            <a:off x="457200" y="2174875"/>
            <a:ext cx="4040187" cy="3951287"/>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00000"/>
              </a:lnSpc>
              <a:spcBef>
                <a:spcPts val="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48" name="Google Shape;48;p7"/>
          <p:cNvSpPr txBox="1">
            <a:spLocks noGrp="1"/>
          </p:cNvSpPr>
          <p:nvPr>
            <p:ph type="body" idx="3"/>
          </p:nvPr>
        </p:nvSpPr>
        <p:spPr>
          <a:xfrm>
            <a:off x="4645025" y="1535112"/>
            <a:ext cx="4041774" cy="639762"/>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0"/>
              </a:spcBef>
              <a:spcAft>
                <a:spcPts val="0"/>
              </a:spcAft>
              <a:buClr>
                <a:schemeClr val="dk1"/>
              </a:buClr>
              <a:buSzPts val="1400"/>
              <a:buFont typeface="Helvetica Neue"/>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chemeClr val="dk1"/>
              </a:buClr>
              <a:buSzPts val="1400"/>
              <a:buFont typeface="Helvetica Neue"/>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chemeClr val="dk1"/>
              </a:buClr>
              <a:buSzPts val="1400"/>
              <a:buFont typeface="Helvetica Neue"/>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chemeClr val="dk1"/>
              </a:buClr>
              <a:buSzPts val="1400"/>
              <a:buFont typeface="Helvetica Neue"/>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chemeClr val="dk1"/>
              </a:buClr>
              <a:buSzPts val="1400"/>
              <a:buFont typeface="Helvetica Neue"/>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chemeClr val="dk1"/>
              </a:buClr>
              <a:buSzPts val="1400"/>
              <a:buFont typeface="Galdeano"/>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chemeClr val="dk1"/>
              </a:buClr>
              <a:buSzPts val="1400"/>
              <a:buFont typeface="Galdeano"/>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chemeClr val="dk1"/>
              </a:buClr>
              <a:buSzPts val="1400"/>
              <a:buFont typeface="Galdeano"/>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chemeClr val="dk1"/>
              </a:buClr>
              <a:buSzPts val="1400"/>
              <a:buFont typeface="Galdeano"/>
              <a:buNone/>
              <a:defRPr sz="1400" b="0" i="0" u="none" strike="noStrike" cap="none">
                <a:solidFill>
                  <a:srgbClr val="000000"/>
                </a:solidFill>
                <a:latin typeface="Arial"/>
                <a:ea typeface="Arial"/>
                <a:cs typeface="Arial"/>
                <a:sym typeface="Arial"/>
              </a:defRPr>
            </a:lvl9pPr>
          </a:lstStyle>
          <a:p>
            <a:endParaRPr/>
          </a:p>
        </p:txBody>
      </p:sp>
      <p:sp>
        <p:nvSpPr>
          <p:cNvPr id="49" name="Google Shape;49;p7"/>
          <p:cNvSpPr txBox="1">
            <a:spLocks noGrp="1"/>
          </p:cNvSpPr>
          <p:nvPr>
            <p:ph type="body" idx="4"/>
          </p:nvPr>
        </p:nvSpPr>
        <p:spPr>
          <a:xfrm>
            <a:off x="4645025" y="2174875"/>
            <a:ext cx="4041774" cy="3951287"/>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00000"/>
              </a:lnSpc>
              <a:spcBef>
                <a:spcPts val="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50" name="Google Shape;50;p7"/>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51" name="Google Shape;51;p7"/>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52" name="Google Shape;52;p7"/>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1pPr>
            <a:lvl2pPr marL="0" marR="0" lvl="1"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2pPr>
            <a:lvl3pPr marL="0" marR="0" lvl="2"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3pPr>
            <a:lvl4pPr marL="0" marR="0" lvl="3"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4pPr>
            <a:lvl5pPr marL="0" marR="0" lvl="4"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5pPr>
            <a:lvl6pPr marL="0" marR="0" lvl="5"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6pPr>
            <a:lvl7pPr marL="0" marR="0" lvl="6"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7pPr>
            <a:lvl8pPr marL="0" marR="0" lvl="7"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8pPr>
            <a:lvl9pPr marL="0" marR="0" lvl="8"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ólo el título" type="titleOnly">
  <p:cSld name="TITLE_ONLY">
    <p:spTree>
      <p:nvGrpSpPr>
        <p:cNvPr id="1" name="Shape 53"/>
        <p:cNvGrpSpPr/>
        <p:nvPr/>
      </p:nvGrpSpPr>
      <p:grpSpPr>
        <a:xfrm>
          <a:off x="0" y="0"/>
          <a:ext cx="0" cy="0"/>
          <a:chOff x="0" y="0"/>
          <a:chExt cx="0" cy="0"/>
        </a:xfrm>
      </p:grpSpPr>
      <p:sp>
        <p:nvSpPr>
          <p:cNvPr id="54" name="Google Shape;54;p8"/>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chemeClr val="dk1"/>
              </a:buClr>
              <a:buSzPts val="1400"/>
              <a:buFont typeface="Helvetica Neue"/>
              <a:buNone/>
              <a:defRPr sz="1400" b="0" i="0" u="none" strike="noStrike" cap="none">
                <a:solidFill>
                  <a:srgbClr val="000000"/>
                </a:solidFill>
                <a:latin typeface="Arial"/>
                <a:ea typeface="Arial"/>
                <a:cs typeface="Arial"/>
                <a:sym typeface="Arial"/>
              </a:defRPr>
            </a:lvl1pPr>
            <a:lvl2pPr marL="0" marR="0" lvl="1" indent="0" algn="l" rtl="0">
              <a:spcBef>
                <a:spcPts val="0"/>
              </a:spcBef>
              <a:spcAft>
                <a:spcPts val="0"/>
              </a:spcAft>
              <a:buSzPts val="1400"/>
              <a:buNone/>
              <a:defRPr sz="1800"/>
            </a:lvl2pPr>
            <a:lvl3pPr marL="0" marR="0" lvl="2" indent="0" algn="l" rtl="0">
              <a:spcBef>
                <a:spcPts val="0"/>
              </a:spcBef>
              <a:spcAft>
                <a:spcPts val="0"/>
              </a:spcAft>
              <a:buSzPts val="1400"/>
              <a:buNone/>
              <a:defRPr sz="1800"/>
            </a:lvl3pPr>
            <a:lvl4pPr marL="0" marR="0" lvl="3" indent="0" algn="l" rtl="0">
              <a:spcBef>
                <a:spcPts val="0"/>
              </a:spcBef>
              <a:spcAft>
                <a:spcPts val="0"/>
              </a:spcAft>
              <a:buSzPts val="1400"/>
              <a:buNone/>
              <a:defRPr sz="1800"/>
            </a:lvl4pPr>
            <a:lvl5pPr marL="0" marR="0" lvl="4" indent="0" algn="l" rtl="0">
              <a:spcBef>
                <a:spcPts val="0"/>
              </a:spcBef>
              <a:spcAft>
                <a:spcPts val="0"/>
              </a:spcAft>
              <a:buSzPts val="1400"/>
              <a:buNone/>
              <a:defRPr sz="1800"/>
            </a:lvl5pPr>
            <a:lvl6pPr marL="0" marR="0" lvl="5" indent="0" algn="l" rtl="0">
              <a:spcBef>
                <a:spcPts val="0"/>
              </a:spcBef>
              <a:spcAft>
                <a:spcPts val="0"/>
              </a:spcAft>
              <a:buSzPts val="1400"/>
              <a:buNone/>
              <a:defRPr sz="1800"/>
            </a:lvl6pPr>
            <a:lvl7pPr marL="0" marR="0" lvl="6" indent="0" algn="l" rtl="0">
              <a:spcBef>
                <a:spcPts val="0"/>
              </a:spcBef>
              <a:spcAft>
                <a:spcPts val="0"/>
              </a:spcAft>
              <a:buSzPts val="1400"/>
              <a:buNone/>
              <a:defRPr sz="1800"/>
            </a:lvl7pPr>
            <a:lvl8pPr marL="0" marR="0" lvl="7" indent="0" algn="l" rtl="0">
              <a:spcBef>
                <a:spcPts val="0"/>
              </a:spcBef>
              <a:spcAft>
                <a:spcPts val="0"/>
              </a:spcAft>
              <a:buSzPts val="1400"/>
              <a:buNone/>
              <a:defRPr sz="1800"/>
            </a:lvl8pPr>
            <a:lvl9pPr marL="0" marR="0" lvl="8" indent="0" algn="l" rtl="0">
              <a:spcBef>
                <a:spcPts val="0"/>
              </a:spcBef>
              <a:spcAft>
                <a:spcPts val="0"/>
              </a:spcAft>
              <a:buSzPts val="1400"/>
              <a:buNone/>
              <a:defRPr sz="1800"/>
            </a:lvl9pPr>
          </a:lstStyle>
          <a:p>
            <a:endParaRPr/>
          </a:p>
        </p:txBody>
      </p:sp>
      <p:sp>
        <p:nvSpPr>
          <p:cNvPr id="55" name="Google Shape;55;p8"/>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56" name="Google Shape;56;p8"/>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57" name="Google Shape;57;p8"/>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1pPr>
            <a:lvl2pPr marL="0" marR="0" lvl="1"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2pPr>
            <a:lvl3pPr marL="0" marR="0" lvl="2"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3pPr>
            <a:lvl4pPr marL="0" marR="0" lvl="3"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4pPr>
            <a:lvl5pPr marL="0" marR="0" lvl="4"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5pPr>
            <a:lvl6pPr marL="0" marR="0" lvl="5"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6pPr>
            <a:lvl7pPr marL="0" marR="0" lvl="6"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7pPr>
            <a:lvl8pPr marL="0" marR="0" lvl="7"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8pPr>
            <a:lvl9pPr marL="0" marR="0" lvl="8"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457200" y="273050"/>
            <a:ext cx="3008313" cy="1162049"/>
          </a:xfrm>
          <a:prstGeom prst="rect">
            <a:avLst/>
          </a:prstGeom>
          <a:noFill/>
          <a:ln>
            <a:noFill/>
          </a:ln>
        </p:spPr>
        <p:txBody>
          <a:bodyPr spcFirstLastPara="1" wrap="square" lIns="91425" tIns="91425" rIns="91425" bIns="91425" anchor="b" anchorCtr="0">
            <a:noAutofit/>
          </a:bodyPr>
          <a:lstStyle>
            <a:lvl1pPr marL="0" marR="0" lvl="0" indent="0" algn="l" rtl="0">
              <a:lnSpc>
                <a:spcPct val="100000"/>
              </a:lnSpc>
              <a:spcBef>
                <a:spcPts val="0"/>
              </a:spcBef>
              <a:spcAft>
                <a:spcPts val="0"/>
              </a:spcAft>
              <a:buClr>
                <a:schemeClr val="dk1"/>
              </a:buClr>
              <a:buSzPts val="1400"/>
              <a:buFont typeface="Helvetica Neue"/>
              <a:buNone/>
              <a:defRPr sz="1400" b="0" i="0" u="none" strike="noStrike" cap="none">
                <a:solidFill>
                  <a:srgbClr val="000000"/>
                </a:solidFill>
                <a:latin typeface="Arial"/>
                <a:ea typeface="Arial"/>
                <a:cs typeface="Arial"/>
                <a:sym typeface="Arial"/>
              </a:defRPr>
            </a:lvl1pPr>
            <a:lvl2pPr marL="0" marR="0" lvl="1" indent="0" algn="l" rtl="0">
              <a:spcBef>
                <a:spcPts val="0"/>
              </a:spcBef>
              <a:spcAft>
                <a:spcPts val="0"/>
              </a:spcAft>
              <a:buSzPts val="1400"/>
              <a:buNone/>
              <a:defRPr sz="1800"/>
            </a:lvl2pPr>
            <a:lvl3pPr marL="0" marR="0" lvl="2" indent="0" algn="l" rtl="0">
              <a:spcBef>
                <a:spcPts val="0"/>
              </a:spcBef>
              <a:spcAft>
                <a:spcPts val="0"/>
              </a:spcAft>
              <a:buSzPts val="1400"/>
              <a:buNone/>
              <a:defRPr sz="1800"/>
            </a:lvl3pPr>
            <a:lvl4pPr marL="0" marR="0" lvl="3" indent="0" algn="l" rtl="0">
              <a:spcBef>
                <a:spcPts val="0"/>
              </a:spcBef>
              <a:spcAft>
                <a:spcPts val="0"/>
              </a:spcAft>
              <a:buSzPts val="1400"/>
              <a:buNone/>
              <a:defRPr sz="1800"/>
            </a:lvl4pPr>
            <a:lvl5pPr marL="0" marR="0" lvl="4" indent="0" algn="l" rtl="0">
              <a:spcBef>
                <a:spcPts val="0"/>
              </a:spcBef>
              <a:spcAft>
                <a:spcPts val="0"/>
              </a:spcAft>
              <a:buSzPts val="1400"/>
              <a:buNone/>
              <a:defRPr sz="1800"/>
            </a:lvl5pPr>
            <a:lvl6pPr marL="0" marR="0" lvl="5" indent="0" algn="l" rtl="0">
              <a:spcBef>
                <a:spcPts val="0"/>
              </a:spcBef>
              <a:spcAft>
                <a:spcPts val="0"/>
              </a:spcAft>
              <a:buSzPts val="1400"/>
              <a:buNone/>
              <a:defRPr sz="1800"/>
            </a:lvl6pPr>
            <a:lvl7pPr marL="0" marR="0" lvl="6" indent="0" algn="l" rtl="0">
              <a:spcBef>
                <a:spcPts val="0"/>
              </a:spcBef>
              <a:spcAft>
                <a:spcPts val="0"/>
              </a:spcAft>
              <a:buSzPts val="1400"/>
              <a:buNone/>
              <a:defRPr sz="1800"/>
            </a:lvl7pPr>
            <a:lvl8pPr marL="0" marR="0" lvl="7" indent="0" algn="l" rtl="0">
              <a:spcBef>
                <a:spcPts val="0"/>
              </a:spcBef>
              <a:spcAft>
                <a:spcPts val="0"/>
              </a:spcAft>
              <a:buSzPts val="1400"/>
              <a:buNone/>
              <a:defRPr sz="1800"/>
            </a:lvl8pPr>
            <a:lvl9pPr marL="0" marR="0" lvl="8" indent="0" algn="l" rtl="0">
              <a:spcBef>
                <a:spcPts val="0"/>
              </a:spcBef>
              <a:spcAft>
                <a:spcPts val="0"/>
              </a:spcAft>
              <a:buSzPts val="1400"/>
              <a:buNone/>
              <a:defRPr sz="1800"/>
            </a:lvl9pPr>
          </a:lstStyle>
          <a:p>
            <a:endParaRPr/>
          </a:p>
        </p:txBody>
      </p:sp>
      <p:sp>
        <p:nvSpPr>
          <p:cNvPr id="60" name="Google Shape;60;p9"/>
          <p:cNvSpPr txBox="1">
            <a:spLocks noGrp="1"/>
          </p:cNvSpPr>
          <p:nvPr>
            <p:ph type="body" idx="1"/>
          </p:nvPr>
        </p:nvSpPr>
        <p:spPr>
          <a:xfrm>
            <a:off x="3575050" y="273050"/>
            <a:ext cx="5111750" cy="5853112"/>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00000"/>
              </a:lnSpc>
              <a:spcBef>
                <a:spcPts val="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61" name="Google Shape;61;p9"/>
          <p:cNvSpPr txBox="1">
            <a:spLocks noGrp="1"/>
          </p:cNvSpPr>
          <p:nvPr>
            <p:ph type="body" idx="2"/>
          </p:nvPr>
        </p:nvSpPr>
        <p:spPr>
          <a:xfrm>
            <a:off x="457200" y="1435100"/>
            <a:ext cx="3008313" cy="4691063"/>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0"/>
              </a:spcBef>
              <a:spcAft>
                <a:spcPts val="0"/>
              </a:spcAft>
              <a:buClr>
                <a:schemeClr val="dk1"/>
              </a:buClr>
              <a:buSzPts val="1400"/>
              <a:buFont typeface="Helvetica Neue"/>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chemeClr val="dk1"/>
              </a:buClr>
              <a:buSzPts val="1400"/>
              <a:buFont typeface="Helvetica Neue"/>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chemeClr val="dk1"/>
              </a:buClr>
              <a:buSzPts val="1400"/>
              <a:buFont typeface="Helvetica Neue"/>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chemeClr val="dk1"/>
              </a:buClr>
              <a:buSzPts val="1400"/>
              <a:buFont typeface="Helvetica Neue"/>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chemeClr val="dk1"/>
              </a:buClr>
              <a:buSzPts val="1400"/>
              <a:buFont typeface="Helvetica Neue"/>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chemeClr val="dk1"/>
              </a:buClr>
              <a:buSzPts val="1400"/>
              <a:buFont typeface="Galdeano"/>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chemeClr val="dk1"/>
              </a:buClr>
              <a:buSzPts val="1400"/>
              <a:buFont typeface="Galdeano"/>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chemeClr val="dk1"/>
              </a:buClr>
              <a:buSzPts val="1400"/>
              <a:buFont typeface="Galdeano"/>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chemeClr val="dk1"/>
              </a:buClr>
              <a:buSzPts val="1400"/>
              <a:buFont typeface="Galdeano"/>
              <a:buNone/>
              <a:defRPr sz="1400" b="0" i="0" u="none" strike="noStrike" cap="none">
                <a:solidFill>
                  <a:srgbClr val="000000"/>
                </a:solidFill>
                <a:latin typeface="Arial"/>
                <a:ea typeface="Arial"/>
                <a:cs typeface="Arial"/>
                <a:sym typeface="Arial"/>
              </a:defRPr>
            </a:lvl9pPr>
          </a:lstStyle>
          <a:p>
            <a:endParaRPr/>
          </a:p>
        </p:txBody>
      </p:sp>
      <p:sp>
        <p:nvSpPr>
          <p:cNvPr id="62" name="Google Shape;62;p9"/>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63" name="Google Shape;63;p9"/>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64" name="Google Shape;64;p9"/>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1pPr>
            <a:lvl2pPr marL="0" marR="0" lvl="1"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2pPr>
            <a:lvl3pPr marL="0" marR="0" lvl="2"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3pPr>
            <a:lvl4pPr marL="0" marR="0" lvl="3"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4pPr>
            <a:lvl5pPr marL="0" marR="0" lvl="4"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5pPr>
            <a:lvl6pPr marL="0" marR="0" lvl="5"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6pPr>
            <a:lvl7pPr marL="0" marR="0" lvl="6"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7pPr>
            <a:lvl8pPr marL="0" marR="0" lvl="7"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8pPr>
            <a:lvl9pPr marL="0" marR="0" lvl="8"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1792288" y="4800600"/>
            <a:ext cx="5486399" cy="566737"/>
          </a:xfrm>
          <a:prstGeom prst="rect">
            <a:avLst/>
          </a:prstGeom>
          <a:noFill/>
          <a:ln>
            <a:noFill/>
          </a:ln>
        </p:spPr>
        <p:txBody>
          <a:bodyPr spcFirstLastPara="1" wrap="square" lIns="91425" tIns="91425" rIns="91425" bIns="91425" anchor="b" anchorCtr="0">
            <a:noAutofit/>
          </a:bodyPr>
          <a:lstStyle>
            <a:lvl1pPr marL="0" marR="0" lvl="0" indent="0" algn="l" rtl="0">
              <a:lnSpc>
                <a:spcPct val="100000"/>
              </a:lnSpc>
              <a:spcBef>
                <a:spcPts val="0"/>
              </a:spcBef>
              <a:spcAft>
                <a:spcPts val="0"/>
              </a:spcAft>
              <a:buClr>
                <a:schemeClr val="dk1"/>
              </a:buClr>
              <a:buSzPts val="1400"/>
              <a:buFont typeface="Helvetica Neue"/>
              <a:buNone/>
              <a:defRPr sz="1400" b="0" i="0" u="none" strike="noStrike" cap="none">
                <a:solidFill>
                  <a:srgbClr val="000000"/>
                </a:solidFill>
                <a:latin typeface="Arial"/>
                <a:ea typeface="Arial"/>
                <a:cs typeface="Arial"/>
                <a:sym typeface="Arial"/>
              </a:defRPr>
            </a:lvl1pPr>
            <a:lvl2pPr marL="0" marR="0" lvl="1" indent="0" algn="l" rtl="0">
              <a:spcBef>
                <a:spcPts val="0"/>
              </a:spcBef>
              <a:spcAft>
                <a:spcPts val="0"/>
              </a:spcAft>
              <a:buSzPts val="1400"/>
              <a:buNone/>
              <a:defRPr sz="1800"/>
            </a:lvl2pPr>
            <a:lvl3pPr marL="0" marR="0" lvl="2" indent="0" algn="l" rtl="0">
              <a:spcBef>
                <a:spcPts val="0"/>
              </a:spcBef>
              <a:spcAft>
                <a:spcPts val="0"/>
              </a:spcAft>
              <a:buSzPts val="1400"/>
              <a:buNone/>
              <a:defRPr sz="1800"/>
            </a:lvl3pPr>
            <a:lvl4pPr marL="0" marR="0" lvl="3" indent="0" algn="l" rtl="0">
              <a:spcBef>
                <a:spcPts val="0"/>
              </a:spcBef>
              <a:spcAft>
                <a:spcPts val="0"/>
              </a:spcAft>
              <a:buSzPts val="1400"/>
              <a:buNone/>
              <a:defRPr sz="1800"/>
            </a:lvl4pPr>
            <a:lvl5pPr marL="0" marR="0" lvl="4" indent="0" algn="l" rtl="0">
              <a:spcBef>
                <a:spcPts val="0"/>
              </a:spcBef>
              <a:spcAft>
                <a:spcPts val="0"/>
              </a:spcAft>
              <a:buSzPts val="1400"/>
              <a:buNone/>
              <a:defRPr sz="1800"/>
            </a:lvl5pPr>
            <a:lvl6pPr marL="0" marR="0" lvl="5" indent="0" algn="l" rtl="0">
              <a:spcBef>
                <a:spcPts val="0"/>
              </a:spcBef>
              <a:spcAft>
                <a:spcPts val="0"/>
              </a:spcAft>
              <a:buSzPts val="1400"/>
              <a:buNone/>
              <a:defRPr sz="1800"/>
            </a:lvl6pPr>
            <a:lvl7pPr marL="0" marR="0" lvl="6" indent="0" algn="l" rtl="0">
              <a:spcBef>
                <a:spcPts val="0"/>
              </a:spcBef>
              <a:spcAft>
                <a:spcPts val="0"/>
              </a:spcAft>
              <a:buSzPts val="1400"/>
              <a:buNone/>
              <a:defRPr sz="1800"/>
            </a:lvl7pPr>
            <a:lvl8pPr marL="0" marR="0" lvl="7" indent="0" algn="l" rtl="0">
              <a:spcBef>
                <a:spcPts val="0"/>
              </a:spcBef>
              <a:spcAft>
                <a:spcPts val="0"/>
              </a:spcAft>
              <a:buSzPts val="1400"/>
              <a:buNone/>
              <a:defRPr sz="1800"/>
            </a:lvl8pPr>
            <a:lvl9pPr marL="0" marR="0" lvl="8" indent="0" algn="l" rtl="0">
              <a:spcBef>
                <a:spcPts val="0"/>
              </a:spcBef>
              <a:spcAft>
                <a:spcPts val="0"/>
              </a:spcAft>
              <a:buSzPts val="1400"/>
              <a:buNone/>
              <a:defRPr sz="1800"/>
            </a:lvl9pPr>
          </a:lstStyle>
          <a:p>
            <a:endParaRPr/>
          </a:p>
        </p:txBody>
      </p:sp>
      <p:sp>
        <p:nvSpPr>
          <p:cNvPr id="67" name="Google Shape;67;p10"/>
          <p:cNvSpPr>
            <a:spLocks noGrp="1"/>
          </p:cNvSpPr>
          <p:nvPr>
            <p:ph type="pic" idx="2"/>
          </p:nvPr>
        </p:nvSpPr>
        <p:spPr>
          <a:xfrm>
            <a:off x="1792288" y="612775"/>
            <a:ext cx="5486399" cy="41148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None/>
              <a:defRPr/>
            </a:lvl1pPr>
          </a:lstStyle>
          <a:p>
            <a:endParaRPr/>
          </a:p>
        </p:txBody>
      </p:sp>
      <p:sp>
        <p:nvSpPr>
          <p:cNvPr id="68" name="Google Shape;68;p10"/>
          <p:cNvSpPr txBox="1">
            <a:spLocks noGrp="1"/>
          </p:cNvSpPr>
          <p:nvPr>
            <p:ph type="body" idx="1"/>
          </p:nvPr>
        </p:nvSpPr>
        <p:spPr>
          <a:xfrm>
            <a:off x="1792288" y="5367337"/>
            <a:ext cx="5486399" cy="804861"/>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0"/>
              </a:spcBef>
              <a:spcAft>
                <a:spcPts val="0"/>
              </a:spcAft>
              <a:buClr>
                <a:schemeClr val="dk1"/>
              </a:buClr>
              <a:buSzPts val="1400"/>
              <a:buFont typeface="Helvetica Neue"/>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chemeClr val="dk1"/>
              </a:buClr>
              <a:buSzPts val="1400"/>
              <a:buFont typeface="Helvetica Neue"/>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chemeClr val="dk1"/>
              </a:buClr>
              <a:buSzPts val="1400"/>
              <a:buFont typeface="Helvetica Neue"/>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chemeClr val="dk1"/>
              </a:buClr>
              <a:buSzPts val="1400"/>
              <a:buFont typeface="Helvetica Neue"/>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chemeClr val="dk1"/>
              </a:buClr>
              <a:buSzPts val="1400"/>
              <a:buFont typeface="Helvetica Neue"/>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chemeClr val="dk1"/>
              </a:buClr>
              <a:buSzPts val="1400"/>
              <a:buFont typeface="Galdeano"/>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chemeClr val="dk1"/>
              </a:buClr>
              <a:buSzPts val="1400"/>
              <a:buFont typeface="Galdeano"/>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chemeClr val="dk1"/>
              </a:buClr>
              <a:buSzPts val="1400"/>
              <a:buFont typeface="Galdeano"/>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chemeClr val="dk1"/>
              </a:buClr>
              <a:buSzPts val="1400"/>
              <a:buFont typeface="Galdeano"/>
              <a:buNone/>
              <a:defRPr sz="1400" b="0" i="0" u="none" strike="noStrike" cap="none">
                <a:solidFill>
                  <a:srgbClr val="000000"/>
                </a:solidFill>
                <a:latin typeface="Arial"/>
                <a:ea typeface="Arial"/>
                <a:cs typeface="Arial"/>
                <a:sym typeface="Arial"/>
              </a:defRPr>
            </a:lvl9pPr>
          </a:lstStyle>
          <a:p>
            <a:endParaRPr/>
          </a:p>
        </p:txBody>
      </p:sp>
      <p:sp>
        <p:nvSpPr>
          <p:cNvPr id="69" name="Google Shape;69;p10"/>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70" name="Google Shape;70;p10"/>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71" name="Google Shape;71;p10"/>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1pPr>
            <a:lvl2pPr marL="0" marR="0" lvl="1"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2pPr>
            <a:lvl3pPr marL="0" marR="0" lvl="2"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3pPr>
            <a:lvl4pPr marL="0" marR="0" lvl="3"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4pPr>
            <a:lvl5pPr marL="0" marR="0" lvl="4"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5pPr>
            <a:lvl6pPr marL="0" marR="0" lvl="5"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6pPr>
            <a:lvl7pPr marL="0" marR="0" lvl="6"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7pPr>
            <a:lvl8pPr marL="0" marR="0" lvl="7"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8pPr>
            <a:lvl9pPr marL="0" marR="0" lvl="8"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chemeClr val="dk1"/>
              </a:buClr>
              <a:buSzPts val="1400"/>
              <a:buFont typeface="Helvetica Neue"/>
              <a:buNone/>
              <a:defRPr sz="1400" b="0" i="0" u="none" strike="noStrike" cap="none">
                <a:solidFill>
                  <a:srgbClr val="000000"/>
                </a:solidFill>
                <a:latin typeface="Arial"/>
                <a:ea typeface="Arial"/>
                <a:cs typeface="Arial"/>
                <a:sym typeface="Arial"/>
              </a:defRPr>
            </a:lvl1pPr>
            <a:lvl2pPr marL="0" marR="0" lvl="1" indent="0" algn="l" rtl="0">
              <a:spcBef>
                <a:spcPts val="0"/>
              </a:spcBef>
              <a:spcAft>
                <a:spcPts val="0"/>
              </a:spcAft>
              <a:buSzPts val="1400"/>
              <a:buNone/>
              <a:defRPr sz="1800"/>
            </a:lvl2pPr>
            <a:lvl3pPr marL="0" marR="0" lvl="2" indent="0" algn="l" rtl="0">
              <a:spcBef>
                <a:spcPts val="0"/>
              </a:spcBef>
              <a:spcAft>
                <a:spcPts val="0"/>
              </a:spcAft>
              <a:buSzPts val="1400"/>
              <a:buNone/>
              <a:defRPr sz="1800"/>
            </a:lvl3pPr>
            <a:lvl4pPr marL="0" marR="0" lvl="3" indent="0" algn="l" rtl="0">
              <a:spcBef>
                <a:spcPts val="0"/>
              </a:spcBef>
              <a:spcAft>
                <a:spcPts val="0"/>
              </a:spcAft>
              <a:buSzPts val="1400"/>
              <a:buNone/>
              <a:defRPr sz="1800"/>
            </a:lvl4pPr>
            <a:lvl5pPr marL="0" marR="0" lvl="4" indent="0" algn="l" rtl="0">
              <a:spcBef>
                <a:spcPts val="0"/>
              </a:spcBef>
              <a:spcAft>
                <a:spcPts val="0"/>
              </a:spcAft>
              <a:buSzPts val="1400"/>
              <a:buNone/>
              <a:defRPr sz="1800"/>
            </a:lvl5pPr>
            <a:lvl6pPr marL="0" marR="0" lvl="5" indent="0" algn="l" rtl="0">
              <a:spcBef>
                <a:spcPts val="0"/>
              </a:spcBef>
              <a:spcAft>
                <a:spcPts val="0"/>
              </a:spcAft>
              <a:buSzPts val="1400"/>
              <a:buNone/>
              <a:defRPr sz="1800"/>
            </a:lvl6pPr>
            <a:lvl7pPr marL="0" marR="0" lvl="6" indent="0" algn="l" rtl="0">
              <a:spcBef>
                <a:spcPts val="0"/>
              </a:spcBef>
              <a:spcAft>
                <a:spcPts val="0"/>
              </a:spcAft>
              <a:buSzPts val="1400"/>
              <a:buNone/>
              <a:defRPr sz="1800"/>
            </a:lvl7pPr>
            <a:lvl8pPr marL="0" marR="0" lvl="7" indent="0" algn="l" rtl="0">
              <a:spcBef>
                <a:spcPts val="0"/>
              </a:spcBef>
              <a:spcAft>
                <a:spcPts val="0"/>
              </a:spcAft>
              <a:buSzPts val="1400"/>
              <a:buNone/>
              <a:defRPr sz="1800"/>
            </a:lvl8pPr>
            <a:lvl9pPr marL="0" marR="0" lvl="8" indent="0" algn="l" rtl="0">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457200" y="1600200"/>
            <a:ext cx="8229600" cy="4525963"/>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00000"/>
              </a:lnSpc>
              <a:spcBef>
                <a:spcPts val="64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1pPr>
            <a:lvl2pPr marL="914400" marR="0" lvl="1" indent="-317500" algn="l" rtl="0">
              <a:lnSpc>
                <a:spcPct val="100000"/>
              </a:lnSpc>
              <a:spcBef>
                <a:spcPts val="56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48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12" name="Google Shape;12;p1"/>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3" name="Google Shape;13;p1"/>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 name="Google Shape;14;p1"/>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1pPr>
            <a:lvl2pPr marL="0" marR="0" lvl="1"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2pPr>
            <a:lvl3pPr marL="0" marR="0" lvl="2"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3pPr>
            <a:lvl4pPr marL="0" marR="0" lvl="3"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4pPr>
            <a:lvl5pPr marL="0" marR="0" lvl="4"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5pPr>
            <a:lvl6pPr marL="0" marR="0" lvl="5"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6pPr>
            <a:lvl7pPr marL="0" marR="0" lvl="6"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7pPr>
            <a:lvl8pPr marL="0" marR="0" lvl="7"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8pPr>
            <a:lvl9pPr marL="0" marR="0" lvl="8"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9pPr>
          </a:lstStyle>
          <a:p>
            <a:pPr marL="0" lvl="0" indent="0" algn="r" rtl="0">
              <a:spcBef>
                <a:spcPts val="0"/>
              </a:spcBef>
              <a:spcAft>
                <a:spcPts val="0"/>
              </a:spcAft>
              <a:buNone/>
            </a:pPr>
            <a:fld id="{00000000-1234-1234-1234-123412341234}" type="slidenum">
              <a:rPr lang="es-ES"/>
              <a:t>‹Nº›</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84"/>
        <p:cNvGrpSpPr/>
        <p:nvPr/>
      </p:nvGrpSpPr>
      <p:grpSpPr>
        <a:xfrm>
          <a:off x="0" y="0"/>
          <a:ext cx="0" cy="0"/>
          <a:chOff x="0" y="0"/>
          <a:chExt cx="0" cy="0"/>
        </a:xfrm>
      </p:grpSpPr>
      <p:sp>
        <p:nvSpPr>
          <p:cNvPr id="85" name="Google Shape;85;p13"/>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chemeClr val="dk1"/>
              </a:buClr>
              <a:buSzPts val="1400"/>
              <a:buFont typeface="Helvetica Neue"/>
              <a:buNone/>
              <a:defRPr sz="1400" b="0" i="0" u="none" strike="noStrike" cap="none">
                <a:solidFill>
                  <a:srgbClr val="000000"/>
                </a:solidFill>
                <a:latin typeface="Arial"/>
                <a:ea typeface="Arial"/>
                <a:cs typeface="Arial"/>
                <a:sym typeface="Arial"/>
              </a:defRPr>
            </a:lvl1pPr>
            <a:lvl2pPr marL="0" marR="0" lvl="1" indent="0" algn="l" rtl="0">
              <a:spcBef>
                <a:spcPts val="0"/>
              </a:spcBef>
              <a:spcAft>
                <a:spcPts val="0"/>
              </a:spcAft>
              <a:buSzPts val="1400"/>
              <a:buNone/>
              <a:defRPr sz="1800"/>
            </a:lvl2pPr>
            <a:lvl3pPr marL="0" marR="0" lvl="2" indent="0" algn="l" rtl="0">
              <a:spcBef>
                <a:spcPts val="0"/>
              </a:spcBef>
              <a:spcAft>
                <a:spcPts val="0"/>
              </a:spcAft>
              <a:buSzPts val="1400"/>
              <a:buNone/>
              <a:defRPr sz="1800"/>
            </a:lvl3pPr>
            <a:lvl4pPr marL="0" marR="0" lvl="3" indent="0" algn="l" rtl="0">
              <a:spcBef>
                <a:spcPts val="0"/>
              </a:spcBef>
              <a:spcAft>
                <a:spcPts val="0"/>
              </a:spcAft>
              <a:buSzPts val="1400"/>
              <a:buNone/>
              <a:defRPr sz="1800"/>
            </a:lvl4pPr>
            <a:lvl5pPr marL="0" marR="0" lvl="4" indent="0" algn="l" rtl="0">
              <a:spcBef>
                <a:spcPts val="0"/>
              </a:spcBef>
              <a:spcAft>
                <a:spcPts val="0"/>
              </a:spcAft>
              <a:buSzPts val="1400"/>
              <a:buNone/>
              <a:defRPr sz="1800"/>
            </a:lvl5pPr>
            <a:lvl6pPr marL="0" marR="0" lvl="5" indent="0" algn="l" rtl="0">
              <a:spcBef>
                <a:spcPts val="0"/>
              </a:spcBef>
              <a:spcAft>
                <a:spcPts val="0"/>
              </a:spcAft>
              <a:buSzPts val="1400"/>
              <a:buNone/>
              <a:defRPr sz="1800"/>
            </a:lvl6pPr>
            <a:lvl7pPr marL="0" marR="0" lvl="6" indent="0" algn="l" rtl="0">
              <a:spcBef>
                <a:spcPts val="0"/>
              </a:spcBef>
              <a:spcAft>
                <a:spcPts val="0"/>
              </a:spcAft>
              <a:buSzPts val="1400"/>
              <a:buNone/>
              <a:defRPr sz="1800"/>
            </a:lvl7pPr>
            <a:lvl8pPr marL="0" marR="0" lvl="7" indent="0" algn="l" rtl="0">
              <a:spcBef>
                <a:spcPts val="0"/>
              </a:spcBef>
              <a:spcAft>
                <a:spcPts val="0"/>
              </a:spcAft>
              <a:buSzPts val="1400"/>
              <a:buNone/>
              <a:defRPr sz="1800"/>
            </a:lvl8pPr>
            <a:lvl9pPr marL="0" marR="0" lvl="8" indent="0" algn="l" rtl="0">
              <a:spcBef>
                <a:spcPts val="0"/>
              </a:spcBef>
              <a:spcAft>
                <a:spcPts val="0"/>
              </a:spcAft>
              <a:buSzPts val="1400"/>
              <a:buNone/>
              <a:defRPr sz="1800"/>
            </a:lvl9pPr>
          </a:lstStyle>
          <a:p>
            <a:endParaRPr/>
          </a:p>
        </p:txBody>
      </p:sp>
      <p:sp>
        <p:nvSpPr>
          <p:cNvPr id="86" name="Google Shape;86;p13"/>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00000"/>
              </a:lnSpc>
              <a:spcBef>
                <a:spcPts val="64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1pPr>
            <a:lvl2pPr marL="914400" marR="0" lvl="1" indent="-317500" algn="l" rtl="0">
              <a:lnSpc>
                <a:spcPct val="100000"/>
              </a:lnSpc>
              <a:spcBef>
                <a:spcPts val="56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48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40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87" name="Google Shape;87;p13"/>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88" name="Google Shape;88;p13"/>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89" name="Google Shape;89;p1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1pPr>
            <a:lvl2pPr marL="0" marR="0" lvl="1"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2pPr>
            <a:lvl3pPr marL="0" marR="0" lvl="2"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3pPr>
            <a:lvl4pPr marL="0" marR="0" lvl="3"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4pPr>
            <a:lvl5pPr marL="0" marR="0" lvl="4"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5pPr>
            <a:lvl6pPr marL="0" marR="0" lvl="5"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6pPr>
            <a:lvl7pPr marL="0" marR="0" lvl="6"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7pPr>
            <a:lvl8pPr marL="0" marR="0" lvl="7"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8pPr>
            <a:lvl9pPr marL="0" marR="0" lvl="8" indent="0" algn="r" rtl="0">
              <a:lnSpc>
                <a:spcPct val="100000"/>
              </a:lnSpc>
              <a:spcBef>
                <a:spcPts val="0"/>
              </a:spcBef>
              <a:spcAft>
                <a:spcPts val="0"/>
              </a:spcAft>
              <a:buClr>
                <a:srgbClr val="888888"/>
              </a:buClr>
              <a:buFont typeface="Galdeano"/>
              <a:buNone/>
              <a:defRPr sz="1200" b="0" i="0" u="none" strike="noStrike" cap="none">
                <a:solidFill>
                  <a:srgbClr val="888888"/>
                </a:solidFill>
                <a:latin typeface="Galdeano"/>
                <a:ea typeface="Galdeano"/>
                <a:cs typeface="Galdeano"/>
                <a:sym typeface="Galdeano"/>
              </a:defRPr>
            </a:lvl9pPr>
          </a:lstStyle>
          <a:p>
            <a:pPr marL="0" lvl="0" indent="0" algn="r" rtl="0">
              <a:spcBef>
                <a:spcPts val="0"/>
              </a:spcBef>
              <a:spcAft>
                <a:spcPts val="0"/>
              </a:spcAft>
              <a:buNone/>
            </a:pPr>
            <a:fld id="{00000000-1234-1234-1234-123412341234}" type="slidenum">
              <a:rPr lang="es-ES"/>
              <a:t>‹Nº›</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59"/>
        <p:cNvGrpSpPr/>
        <p:nvPr/>
      </p:nvGrpSpPr>
      <p:grpSpPr>
        <a:xfrm>
          <a:off x="0" y="0"/>
          <a:ext cx="0" cy="0"/>
          <a:chOff x="0" y="0"/>
          <a:chExt cx="0" cy="0"/>
        </a:xfrm>
      </p:grpSpPr>
      <p:sp>
        <p:nvSpPr>
          <p:cNvPr id="160" name="Google Shape;160;p25"/>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chemeClr val="dk1"/>
              </a:buClr>
              <a:buSzPts val="1400"/>
              <a:buFont typeface="Helvetica Neue"/>
              <a:buNone/>
              <a:defRPr/>
            </a:lvl1pPr>
            <a:lvl2pPr marL="0" marR="0" lvl="1" indent="-88900" algn="l" rtl="0">
              <a:spcBef>
                <a:spcPts val="0"/>
              </a:spcBef>
              <a:spcAft>
                <a:spcPts val="0"/>
              </a:spcAft>
              <a:buSzPts val="1400"/>
              <a:buChar char="○"/>
              <a:defRPr/>
            </a:lvl2pPr>
            <a:lvl3pPr marL="0" marR="0" lvl="2" indent="-88900" algn="l" rtl="0">
              <a:spcBef>
                <a:spcPts val="0"/>
              </a:spcBef>
              <a:spcAft>
                <a:spcPts val="0"/>
              </a:spcAft>
              <a:buSzPts val="1400"/>
              <a:buChar char="■"/>
              <a:defRPr/>
            </a:lvl3pPr>
            <a:lvl4pPr marL="0" marR="0" lvl="3" indent="-88900" algn="l" rtl="0">
              <a:spcBef>
                <a:spcPts val="0"/>
              </a:spcBef>
              <a:spcAft>
                <a:spcPts val="0"/>
              </a:spcAft>
              <a:buSzPts val="1400"/>
              <a:buChar char="●"/>
              <a:defRPr/>
            </a:lvl4pPr>
            <a:lvl5pPr marL="0" marR="0" lvl="4" indent="-88900" algn="l" rtl="0">
              <a:spcBef>
                <a:spcPts val="0"/>
              </a:spcBef>
              <a:spcAft>
                <a:spcPts val="0"/>
              </a:spcAft>
              <a:buSzPts val="1400"/>
              <a:buChar char="○"/>
              <a:defRPr/>
            </a:lvl5pPr>
            <a:lvl6pPr marL="0" marR="0" lvl="5" indent="-88900" algn="l" rtl="0">
              <a:spcBef>
                <a:spcPts val="0"/>
              </a:spcBef>
              <a:spcAft>
                <a:spcPts val="0"/>
              </a:spcAft>
              <a:buSzPts val="1400"/>
              <a:buChar char="■"/>
              <a:defRPr/>
            </a:lvl6pPr>
            <a:lvl7pPr marL="0" marR="0" lvl="6" indent="-88900" algn="l" rtl="0">
              <a:spcBef>
                <a:spcPts val="0"/>
              </a:spcBef>
              <a:spcAft>
                <a:spcPts val="0"/>
              </a:spcAft>
              <a:buSzPts val="1400"/>
              <a:buChar char="●"/>
              <a:defRPr/>
            </a:lvl7pPr>
            <a:lvl8pPr marL="0" marR="0" lvl="7" indent="-88900" algn="l" rtl="0">
              <a:spcBef>
                <a:spcPts val="0"/>
              </a:spcBef>
              <a:spcAft>
                <a:spcPts val="0"/>
              </a:spcAft>
              <a:buSzPts val="1400"/>
              <a:buChar char="○"/>
              <a:defRPr/>
            </a:lvl8pPr>
            <a:lvl9pPr marL="0" marR="0" lvl="8" indent="-88900" algn="l" rtl="0">
              <a:spcBef>
                <a:spcPts val="0"/>
              </a:spcBef>
              <a:spcAft>
                <a:spcPts val="0"/>
              </a:spcAft>
              <a:buSzPts val="1400"/>
              <a:buChar char="■"/>
              <a:defRPr/>
            </a:lvl9pPr>
          </a:lstStyle>
          <a:p>
            <a:endParaRPr/>
          </a:p>
        </p:txBody>
      </p:sp>
      <p:sp>
        <p:nvSpPr>
          <p:cNvPr id="161" name="Google Shape;161;p25"/>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noAutofit/>
          </a:bodyPr>
          <a:lstStyle>
            <a:lvl1pPr marL="457200" marR="0" lvl="0" indent="-317500" algn="l" rtl="0">
              <a:spcBef>
                <a:spcPts val="640"/>
              </a:spcBef>
              <a:spcAft>
                <a:spcPts val="0"/>
              </a:spcAft>
              <a:buClr>
                <a:schemeClr val="dk1"/>
              </a:buClr>
              <a:buSzPts val="1400"/>
              <a:buFont typeface="Arial"/>
              <a:buChar char="•"/>
              <a:defRPr/>
            </a:lvl1pPr>
            <a:lvl2pPr marL="914400" marR="0" lvl="1" indent="-317500" algn="l" rtl="0">
              <a:spcBef>
                <a:spcPts val="560"/>
              </a:spcBef>
              <a:spcAft>
                <a:spcPts val="0"/>
              </a:spcAft>
              <a:buClr>
                <a:schemeClr val="dk1"/>
              </a:buClr>
              <a:buSzPts val="1400"/>
              <a:buFont typeface="Arial"/>
              <a:buChar char="–"/>
              <a:defRPr/>
            </a:lvl2pPr>
            <a:lvl3pPr marL="1371600" marR="0" lvl="2" indent="-317500" algn="l" rtl="0">
              <a:spcBef>
                <a:spcPts val="480"/>
              </a:spcBef>
              <a:spcAft>
                <a:spcPts val="0"/>
              </a:spcAft>
              <a:buClr>
                <a:schemeClr val="dk1"/>
              </a:buClr>
              <a:buSzPts val="1400"/>
              <a:buFont typeface="Arial"/>
              <a:buChar char="•"/>
              <a:defRPr/>
            </a:lvl3pPr>
            <a:lvl4pPr marL="1828800" marR="0" lvl="3" indent="-317500" algn="l" rtl="0">
              <a:spcBef>
                <a:spcPts val="400"/>
              </a:spcBef>
              <a:spcAft>
                <a:spcPts val="0"/>
              </a:spcAft>
              <a:buClr>
                <a:schemeClr val="dk1"/>
              </a:buClr>
              <a:buSzPts val="1400"/>
              <a:buFont typeface="Arial"/>
              <a:buChar char="–"/>
              <a:defRPr/>
            </a:lvl4pPr>
            <a:lvl5pPr marL="2286000" marR="0" lvl="4" indent="-317500" algn="l" rtl="0">
              <a:spcBef>
                <a:spcPts val="400"/>
              </a:spcBef>
              <a:spcAft>
                <a:spcPts val="0"/>
              </a:spcAft>
              <a:buClr>
                <a:schemeClr val="dk1"/>
              </a:buClr>
              <a:buSzPts val="1400"/>
              <a:buFont typeface="Arial"/>
              <a:buChar char="»"/>
              <a:defRPr/>
            </a:lvl5pPr>
            <a:lvl6pPr marL="2743200" marR="0" lvl="5" indent="-317500" algn="l" rtl="0">
              <a:spcBef>
                <a:spcPts val="400"/>
              </a:spcBef>
              <a:spcAft>
                <a:spcPts val="0"/>
              </a:spcAft>
              <a:buClr>
                <a:schemeClr val="dk1"/>
              </a:buClr>
              <a:buSzPts val="1400"/>
              <a:buFont typeface="Arial"/>
              <a:buChar char="•"/>
              <a:defRPr/>
            </a:lvl6pPr>
            <a:lvl7pPr marL="3200400" marR="0" lvl="6" indent="-317500" algn="l" rtl="0">
              <a:spcBef>
                <a:spcPts val="400"/>
              </a:spcBef>
              <a:spcAft>
                <a:spcPts val="0"/>
              </a:spcAft>
              <a:buClr>
                <a:schemeClr val="dk1"/>
              </a:buClr>
              <a:buSzPts val="1400"/>
              <a:buFont typeface="Arial"/>
              <a:buChar char="•"/>
              <a:defRPr/>
            </a:lvl7pPr>
            <a:lvl8pPr marL="3657600" marR="0" lvl="7" indent="-317500" algn="l" rtl="0">
              <a:spcBef>
                <a:spcPts val="400"/>
              </a:spcBef>
              <a:spcAft>
                <a:spcPts val="0"/>
              </a:spcAft>
              <a:buClr>
                <a:schemeClr val="dk1"/>
              </a:buClr>
              <a:buSzPts val="1400"/>
              <a:buFont typeface="Arial"/>
              <a:buChar char="•"/>
              <a:defRPr/>
            </a:lvl8pPr>
            <a:lvl9pPr marL="4114800" marR="0" lvl="8" indent="-317500" algn="l" rtl="0">
              <a:spcBef>
                <a:spcPts val="400"/>
              </a:spcBef>
              <a:spcAft>
                <a:spcPts val="0"/>
              </a:spcAft>
              <a:buClr>
                <a:schemeClr val="dk1"/>
              </a:buClr>
              <a:buSzPts val="1400"/>
              <a:buFont typeface="Arial"/>
              <a:buChar char="•"/>
              <a:defRPr/>
            </a:lvl9pPr>
          </a:lstStyle>
          <a:p>
            <a:endParaRPr/>
          </a:p>
        </p:txBody>
      </p:sp>
      <p:sp>
        <p:nvSpPr>
          <p:cNvPr id="162" name="Google Shape;162;p25"/>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noAutofit/>
          </a:bodyPr>
          <a:lstStyle>
            <a:lvl1pPr marL="0" marR="0" lvl="0" indent="-88900" algn="l"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163" name="Google Shape;163;p25"/>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noAutofit/>
          </a:bodyPr>
          <a:lstStyle>
            <a:lvl1pPr marL="0" marR="0" lvl="0" indent="-88900" algn="ctr"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164" name="Google Shape;164;p25"/>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Galdeano"/>
                <a:ea typeface="Galdeano"/>
                <a:cs typeface="Galdeano"/>
                <a:sym typeface="Galdeano"/>
              </a:defRPr>
            </a:lvl1pPr>
            <a:lvl2pPr marL="0" marR="0" lvl="1" indent="0" algn="r" rtl="0">
              <a:spcBef>
                <a:spcPts val="0"/>
              </a:spcBef>
              <a:buNone/>
              <a:defRPr sz="1200" b="0" i="0" u="none" strike="noStrike" cap="none">
                <a:solidFill>
                  <a:srgbClr val="888888"/>
                </a:solidFill>
                <a:latin typeface="Galdeano"/>
                <a:ea typeface="Galdeano"/>
                <a:cs typeface="Galdeano"/>
                <a:sym typeface="Galdeano"/>
              </a:defRPr>
            </a:lvl2pPr>
            <a:lvl3pPr marL="0" marR="0" lvl="2" indent="0" algn="r" rtl="0">
              <a:spcBef>
                <a:spcPts val="0"/>
              </a:spcBef>
              <a:buNone/>
              <a:defRPr sz="1200" b="0" i="0" u="none" strike="noStrike" cap="none">
                <a:solidFill>
                  <a:srgbClr val="888888"/>
                </a:solidFill>
                <a:latin typeface="Galdeano"/>
                <a:ea typeface="Galdeano"/>
                <a:cs typeface="Galdeano"/>
                <a:sym typeface="Galdeano"/>
              </a:defRPr>
            </a:lvl3pPr>
            <a:lvl4pPr marL="0" marR="0" lvl="3" indent="0" algn="r" rtl="0">
              <a:spcBef>
                <a:spcPts val="0"/>
              </a:spcBef>
              <a:buNone/>
              <a:defRPr sz="1200" b="0" i="0" u="none" strike="noStrike" cap="none">
                <a:solidFill>
                  <a:srgbClr val="888888"/>
                </a:solidFill>
                <a:latin typeface="Galdeano"/>
                <a:ea typeface="Galdeano"/>
                <a:cs typeface="Galdeano"/>
                <a:sym typeface="Galdeano"/>
              </a:defRPr>
            </a:lvl4pPr>
            <a:lvl5pPr marL="0" marR="0" lvl="4" indent="0" algn="r" rtl="0">
              <a:spcBef>
                <a:spcPts val="0"/>
              </a:spcBef>
              <a:buNone/>
              <a:defRPr sz="1200" b="0" i="0" u="none" strike="noStrike" cap="none">
                <a:solidFill>
                  <a:srgbClr val="888888"/>
                </a:solidFill>
                <a:latin typeface="Galdeano"/>
                <a:ea typeface="Galdeano"/>
                <a:cs typeface="Galdeano"/>
                <a:sym typeface="Galdeano"/>
              </a:defRPr>
            </a:lvl5pPr>
            <a:lvl6pPr marL="0" marR="0" lvl="5" indent="0" algn="r" rtl="0">
              <a:spcBef>
                <a:spcPts val="0"/>
              </a:spcBef>
              <a:buNone/>
              <a:defRPr sz="1200" b="0" i="0" u="none" strike="noStrike" cap="none">
                <a:solidFill>
                  <a:srgbClr val="888888"/>
                </a:solidFill>
                <a:latin typeface="Galdeano"/>
                <a:ea typeface="Galdeano"/>
                <a:cs typeface="Galdeano"/>
                <a:sym typeface="Galdeano"/>
              </a:defRPr>
            </a:lvl6pPr>
            <a:lvl7pPr marL="0" marR="0" lvl="6" indent="0" algn="r" rtl="0">
              <a:spcBef>
                <a:spcPts val="0"/>
              </a:spcBef>
              <a:buNone/>
              <a:defRPr sz="1200" b="0" i="0" u="none" strike="noStrike" cap="none">
                <a:solidFill>
                  <a:srgbClr val="888888"/>
                </a:solidFill>
                <a:latin typeface="Galdeano"/>
                <a:ea typeface="Galdeano"/>
                <a:cs typeface="Galdeano"/>
                <a:sym typeface="Galdeano"/>
              </a:defRPr>
            </a:lvl7pPr>
            <a:lvl8pPr marL="0" marR="0" lvl="7" indent="0" algn="r" rtl="0">
              <a:spcBef>
                <a:spcPts val="0"/>
              </a:spcBef>
              <a:buNone/>
              <a:defRPr sz="1200" b="0" i="0" u="none" strike="noStrike" cap="none">
                <a:solidFill>
                  <a:srgbClr val="888888"/>
                </a:solidFill>
                <a:latin typeface="Galdeano"/>
                <a:ea typeface="Galdeano"/>
                <a:cs typeface="Galdeano"/>
                <a:sym typeface="Galdeano"/>
              </a:defRPr>
            </a:lvl8pPr>
            <a:lvl9pPr marL="0" marR="0" lvl="8" indent="0" algn="r" rtl="0">
              <a:spcBef>
                <a:spcPts val="0"/>
              </a:spcBef>
              <a:buNone/>
              <a:defRPr sz="1200" b="0" i="0" u="none" strike="noStrike" cap="none">
                <a:solidFill>
                  <a:srgbClr val="888888"/>
                </a:solidFill>
                <a:latin typeface="Galdeano"/>
                <a:ea typeface="Galdeano"/>
                <a:cs typeface="Galdeano"/>
                <a:sym typeface="Galdeano"/>
              </a:defRPr>
            </a:lvl9pPr>
          </a:lstStyle>
          <a:p>
            <a:pPr marL="0" lvl="0" indent="0" algn="r" rtl="0">
              <a:spcBef>
                <a:spcPts val="0"/>
              </a:spcBef>
              <a:spcAft>
                <a:spcPts val="0"/>
              </a:spcAft>
              <a:buNone/>
            </a:pPr>
            <a:fld id="{00000000-1234-1234-1234-123412341234}" type="slidenum">
              <a:rPr lang="es-ES"/>
              <a:t>‹Nº›</a:t>
            </a:fld>
            <a:endParaRPr/>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34"/>
        <p:cNvGrpSpPr/>
        <p:nvPr/>
      </p:nvGrpSpPr>
      <p:grpSpPr>
        <a:xfrm>
          <a:off x="0" y="0"/>
          <a:ext cx="0" cy="0"/>
          <a:chOff x="0" y="0"/>
          <a:chExt cx="0" cy="0"/>
        </a:xfrm>
      </p:grpSpPr>
      <p:sp>
        <p:nvSpPr>
          <p:cNvPr id="235" name="Google Shape;235;p37"/>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chemeClr val="dk1"/>
              </a:buClr>
              <a:buSzPts val="1400"/>
              <a:buFont typeface="Helvetica Neue"/>
              <a:buNone/>
              <a:defRPr/>
            </a:lvl1pPr>
            <a:lvl2pPr marL="0" marR="0" lvl="1" indent="-88900" algn="l" rtl="0">
              <a:spcBef>
                <a:spcPts val="0"/>
              </a:spcBef>
              <a:spcAft>
                <a:spcPts val="0"/>
              </a:spcAft>
              <a:buSzPts val="1400"/>
              <a:buChar char="○"/>
              <a:defRPr/>
            </a:lvl2pPr>
            <a:lvl3pPr marL="0" marR="0" lvl="2" indent="-88900" algn="l" rtl="0">
              <a:spcBef>
                <a:spcPts val="0"/>
              </a:spcBef>
              <a:spcAft>
                <a:spcPts val="0"/>
              </a:spcAft>
              <a:buSzPts val="1400"/>
              <a:buChar char="■"/>
              <a:defRPr/>
            </a:lvl3pPr>
            <a:lvl4pPr marL="0" marR="0" lvl="3" indent="-88900" algn="l" rtl="0">
              <a:spcBef>
                <a:spcPts val="0"/>
              </a:spcBef>
              <a:spcAft>
                <a:spcPts val="0"/>
              </a:spcAft>
              <a:buSzPts val="1400"/>
              <a:buChar char="●"/>
              <a:defRPr/>
            </a:lvl4pPr>
            <a:lvl5pPr marL="0" marR="0" lvl="4" indent="-88900" algn="l" rtl="0">
              <a:spcBef>
                <a:spcPts val="0"/>
              </a:spcBef>
              <a:spcAft>
                <a:spcPts val="0"/>
              </a:spcAft>
              <a:buSzPts val="1400"/>
              <a:buChar char="○"/>
              <a:defRPr/>
            </a:lvl5pPr>
            <a:lvl6pPr marL="0" marR="0" lvl="5" indent="-88900" algn="l" rtl="0">
              <a:spcBef>
                <a:spcPts val="0"/>
              </a:spcBef>
              <a:spcAft>
                <a:spcPts val="0"/>
              </a:spcAft>
              <a:buSzPts val="1400"/>
              <a:buChar char="■"/>
              <a:defRPr/>
            </a:lvl6pPr>
            <a:lvl7pPr marL="0" marR="0" lvl="6" indent="-88900" algn="l" rtl="0">
              <a:spcBef>
                <a:spcPts val="0"/>
              </a:spcBef>
              <a:spcAft>
                <a:spcPts val="0"/>
              </a:spcAft>
              <a:buSzPts val="1400"/>
              <a:buChar char="●"/>
              <a:defRPr/>
            </a:lvl7pPr>
            <a:lvl8pPr marL="0" marR="0" lvl="7" indent="-88900" algn="l" rtl="0">
              <a:spcBef>
                <a:spcPts val="0"/>
              </a:spcBef>
              <a:spcAft>
                <a:spcPts val="0"/>
              </a:spcAft>
              <a:buSzPts val="1400"/>
              <a:buChar char="○"/>
              <a:defRPr/>
            </a:lvl8pPr>
            <a:lvl9pPr marL="0" marR="0" lvl="8" indent="-88900" algn="l" rtl="0">
              <a:spcBef>
                <a:spcPts val="0"/>
              </a:spcBef>
              <a:spcAft>
                <a:spcPts val="0"/>
              </a:spcAft>
              <a:buSzPts val="1400"/>
              <a:buChar char="■"/>
              <a:defRPr/>
            </a:lvl9pPr>
          </a:lstStyle>
          <a:p>
            <a:endParaRPr/>
          </a:p>
        </p:txBody>
      </p:sp>
      <p:sp>
        <p:nvSpPr>
          <p:cNvPr id="236" name="Google Shape;236;p37"/>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noAutofit/>
          </a:bodyPr>
          <a:lstStyle>
            <a:lvl1pPr marL="457200" marR="0" lvl="0" indent="-317500" algn="l" rtl="0">
              <a:spcBef>
                <a:spcPts val="640"/>
              </a:spcBef>
              <a:spcAft>
                <a:spcPts val="0"/>
              </a:spcAft>
              <a:buClr>
                <a:schemeClr val="dk1"/>
              </a:buClr>
              <a:buSzPts val="1400"/>
              <a:buFont typeface="Arial"/>
              <a:buChar char="•"/>
              <a:defRPr/>
            </a:lvl1pPr>
            <a:lvl2pPr marL="914400" marR="0" lvl="1" indent="-317500" algn="l" rtl="0">
              <a:spcBef>
                <a:spcPts val="560"/>
              </a:spcBef>
              <a:spcAft>
                <a:spcPts val="0"/>
              </a:spcAft>
              <a:buClr>
                <a:schemeClr val="dk1"/>
              </a:buClr>
              <a:buSzPts val="1400"/>
              <a:buFont typeface="Arial"/>
              <a:buChar char="–"/>
              <a:defRPr/>
            </a:lvl2pPr>
            <a:lvl3pPr marL="1371600" marR="0" lvl="2" indent="-317500" algn="l" rtl="0">
              <a:spcBef>
                <a:spcPts val="480"/>
              </a:spcBef>
              <a:spcAft>
                <a:spcPts val="0"/>
              </a:spcAft>
              <a:buClr>
                <a:schemeClr val="dk1"/>
              </a:buClr>
              <a:buSzPts val="1400"/>
              <a:buFont typeface="Arial"/>
              <a:buChar char="•"/>
              <a:defRPr/>
            </a:lvl3pPr>
            <a:lvl4pPr marL="1828800" marR="0" lvl="3" indent="-317500" algn="l" rtl="0">
              <a:spcBef>
                <a:spcPts val="400"/>
              </a:spcBef>
              <a:spcAft>
                <a:spcPts val="0"/>
              </a:spcAft>
              <a:buClr>
                <a:schemeClr val="dk1"/>
              </a:buClr>
              <a:buSzPts val="1400"/>
              <a:buFont typeface="Arial"/>
              <a:buChar char="–"/>
              <a:defRPr/>
            </a:lvl4pPr>
            <a:lvl5pPr marL="2286000" marR="0" lvl="4" indent="-317500" algn="l" rtl="0">
              <a:spcBef>
                <a:spcPts val="400"/>
              </a:spcBef>
              <a:spcAft>
                <a:spcPts val="0"/>
              </a:spcAft>
              <a:buClr>
                <a:schemeClr val="dk1"/>
              </a:buClr>
              <a:buSzPts val="1400"/>
              <a:buFont typeface="Arial"/>
              <a:buChar char="»"/>
              <a:defRPr/>
            </a:lvl5pPr>
            <a:lvl6pPr marL="2743200" marR="0" lvl="5" indent="-317500" algn="l" rtl="0">
              <a:spcBef>
                <a:spcPts val="400"/>
              </a:spcBef>
              <a:spcAft>
                <a:spcPts val="0"/>
              </a:spcAft>
              <a:buClr>
                <a:schemeClr val="dk1"/>
              </a:buClr>
              <a:buSzPts val="1400"/>
              <a:buFont typeface="Arial"/>
              <a:buChar char="•"/>
              <a:defRPr/>
            </a:lvl6pPr>
            <a:lvl7pPr marL="3200400" marR="0" lvl="6" indent="-317500" algn="l" rtl="0">
              <a:spcBef>
                <a:spcPts val="400"/>
              </a:spcBef>
              <a:spcAft>
                <a:spcPts val="0"/>
              </a:spcAft>
              <a:buClr>
                <a:schemeClr val="dk1"/>
              </a:buClr>
              <a:buSzPts val="1400"/>
              <a:buFont typeface="Arial"/>
              <a:buChar char="•"/>
              <a:defRPr/>
            </a:lvl7pPr>
            <a:lvl8pPr marL="3657600" marR="0" lvl="7" indent="-317500" algn="l" rtl="0">
              <a:spcBef>
                <a:spcPts val="400"/>
              </a:spcBef>
              <a:spcAft>
                <a:spcPts val="0"/>
              </a:spcAft>
              <a:buClr>
                <a:schemeClr val="dk1"/>
              </a:buClr>
              <a:buSzPts val="1400"/>
              <a:buFont typeface="Arial"/>
              <a:buChar char="•"/>
              <a:defRPr/>
            </a:lvl8pPr>
            <a:lvl9pPr marL="4114800" marR="0" lvl="8" indent="-317500" algn="l" rtl="0">
              <a:spcBef>
                <a:spcPts val="400"/>
              </a:spcBef>
              <a:spcAft>
                <a:spcPts val="0"/>
              </a:spcAft>
              <a:buClr>
                <a:schemeClr val="dk1"/>
              </a:buClr>
              <a:buSzPts val="1400"/>
              <a:buFont typeface="Arial"/>
              <a:buChar char="•"/>
              <a:defRPr/>
            </a:lvl9pPr>
          </a:lstStyle>
          <a:p>
            <a:endParaRPr/>
          </a:p>
        </p:txBody>
      </p:sp>
      <p:sp>
        <p:nvSpPr>
          <p:cNvPr id="237" name="Google Shape;237;p37"/>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noAutofit/>
          </a:bodyPr>
          <a:lstStyle>
            <a:lvl1pPr marL="0" marR="0" lvl="0" indent="-88900" algn="l"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238" name="Google Shape;238;p37"/>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noAutofit/>
          </a:bodyPr>
          <a:lstStyle>
            <a:lvl1pPr marL="0" marR="0" lvl="0" indent="-88900" algn="ctr"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239" name="Google Shape;239;p3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Galdeano"/>
                <a:ea typeface="Galdeano"/>
                <a:cs typeface="Galdeano"/>
                <a:sym typeface="Galdeano"/>
              </a:defRPr>
            </a:lvl1pPr>
            <a:lvl2pPr marL="0" marR="0" lvl="1" indent="0" algn="r" rtl="0">
              <a:spcBef>
                <a:spcPts val="0"/>
              </a:spcBef>
              <a:buNone/>
              <a:defRPr sz="1200" b="0" i="0" u="none" strike="noStrike" cap="none">
                <a:solidFill>
                  <a:srgbClr val="888888"/>
                </a:solidFill>
                <a:latin typeface="Galdeano"/>
                <a:ea typeface="Galdeano"/>
                <a:cs typeface="Galdeano"/>
                <a:sym typeface="Galdeano"/>
              </a:defRPr>
            </a:lvl2pPr>
            <a:lvl3pPr marL="0" marR="0" lvl="2" indent="0" algn="r" rtl="0">
              <a:spcBef>
                <a:spcPts val="0"/>
              </a:spcBef>
              <a:buNone/>
              <a:defRPr sz="1200" b="0" i="0" u="none" strike="noStrike" cap="none">
                <a:solidFill>
                  <a:srgbClr val="888888"/>
                </a:solidFill>
                <a:latin typeface="Galdeano"/>
                <a:ea typeface="Galdeano"/>
                <a:cs typeface="Galdeano"/>
                <a:sym typeface="Galdeano"/>
              </a:defRPr>
            </a:lvl3pPr>
            <a:lvl4pPr marL="0" marR="0" lvl="3" indent="0" algn="r" rtl="0">
              <a:spcBef>
                <a:spcPts val="0"/>
              </a:spcBef>
              <a:buNone/>
              <a:defRPr sz="1200" b="0" i="0" u="none" strike="noStrike" cap="none">
                <a:solidFill>
                  <a:srgbClr val="888888"/>
                </a:solidFill>
                <a:latin typeface="Galdeano"/>
                <a:ea typeface="Galdeano"/>
                <a:cs typeface="Galdeano"/>
                <a:sym typeface="Galdeano"/>
              </a:defRPr>
            </a:lvl4pPr>
            <a:lvl5pPr marL="0" marR="0" lvl="4" indent="0" algn="r" rtl="0">
              <a:spcBef>
                <a:spcPts val="0"/>
              </a:spcBef>
              <a:buNone/>
              <a:defRPr sz="1200" b="0" i="0" u="none" strike="noStrike" cap="none">
                <a:solidFill>
                  <a:srgbClr val="888888"/>
                </a:solidFill>
                <a:latin typeface="Galdeano"/>
                <a:ea typeface="Galdeano"/>
                <a:cs typeface="Galdeano"/>
                <a:sym typeface="Galdeano"/>
              </a:defRPr>
            </a:lvl5pPr>
            <a:lvl6pPr marL="0" marR="0" lvl="5" indent="0" algn="r" rtl="0">
              <a:spcBef>
                <a:spcPts val="0"/>
              </a:spcBef>
              <a:buNone/>
              <a:defRPr sz="1200" b="0" i="0" u="none" strike="noStrike" cap="none">
                <a:solidFill>
                  <a:srgbClr val="888888"/>
                </a:solidFill>
                <a:latin typeface="Galdeano"/>
                <a:ea typeface="Galdeano"/>
                <a:cs typeface="Galdeano"/>
                <a:sym typeface="Galdeano"/>
              </a:defRPr>
            </a:lvl6pPr>
            <a:lvl7pPr marL="0" marR="0" lvl="6" indent="0" algn="r" rtl="0">
              <a:spcBef>
                <a:spcPts val="0"/>
              </a:spcBef>
              <a:buNone/>
              <a:defRPr sz="1200" b="0" i="0" u="none" strike="noStrike" cap="none">
                <a:solidFill>
                  <a:srgbClr val="888888"/>
                </a:solidFill>
                <a:latin typeface="Galdeano"/>
                <a:ea typeface="Galdeano"/>
                <a:cs typeface="Galdeano"/>
                <a:sym typeface="Galdeano"/>
              </a:defRPr>
            </a:lvl7pPr>
            <a:lvl8pPr marL="0" marR="0" lvl="7" indent="0" algn="r" rtl="0">
              <a:spcBef>
                <a:spcPts val="0"/>
              </a:spcBef>
              <a:buNone/>
              <a:defRPr sz="1200" b="0" i="0" u="none" strike="noStrike" cap="none">
                <a:solidFill>
                  <a:srgbClr val="888888"/>
                </a:solidFill>
                <a:latin typeface="Galdeano"/>
                <a:ea typeface="Galdeano"/>
                <a:cs typeface="Galdeano"/>
                <a:sym typeface="Galdeano"/>
              </a:defRPr>
            </a:lvl8pPr>
            <a:lvl9pPr marL="0" marR="0" lvl="8" indent="0" algn="r" rtl="0">
              <a:spcBef>
                <a:spcPts val="0"/>
              </a:spcBef>
              <a:buNone/>
              <a:defRPr sz="1200" b="0" i="0" u="none" strike="noStrike" cap="none">
                <a:solidFill>
                  <a:srgbClr val="888888"/>
                </a:solidFill>
                <a:latin typeface="Galdeano"/>
                <a:ea typeface="Galdeano"/>
                <a:cs typeface="Galdeano"/>
                <a:sym typeface="Galdeano"/>
              </a:defRPr>
            </a:lvl9pPr>
          </a:lstStyle>
          <a:p>
            <a:pPr marL="0" lvl="0" indent="0" algn="r" rtl="0">
              <a:spcBef>
                <a:spcPts val="0"/>
              </a:spcBef>
              <a:spcAft>
                <a:spcPts val="0"/>
              </a:spcAft>
              <a:buNone/>
            </a:pPr>
            <a:fld id="{00000000-1234-1234-1234-123412341234}" type="slidenum">
              <a:rPr lang="es-ES"/>
              <a:t>‹Nº›</a:t>
            </a:fld>
            <a:endParaRPr/>
          </a:p>
        </p:txBody>
      </p:sp>
    </p:spTree>
  </p:cSld>
  <p:clrMap bg1="lt1" tx1="dk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309"/>
        <p:cNvGrpSpPr/>
        <p:nvPr/>
      </p:nvGrpSpPr>
      <p:grpSpPr>
        <a:xfrm>
          <a:off x="0" y="0"/>
          <a:ext cx="0" cy="0"/>
          <a:chOff x="0" y="0"/>
          <a:chExt cx="0" cy="0"/>
        </a:xfrm>
      </p:grpSpPr>
      <p:sp>
        <p:nvSpPr>
          <p:cNvPr id="310" name="Google Shape;310;p49"/>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311" name="Google Shape;311;p49"/>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312" name="Google Shape;312;p49"/>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s-ES"/>
              <a:t>‹Nº›</a:t>
            </a:fld>
            <a:endParaRPr/>
          </a:p>
        </p:txBody>
      </p:sp>
    </p:spTree>
  </p:cSld>
  <p:clrMap bg1="lt1" tx1="dk1" bg2="dk2"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45.xml"/><Relationship Id="rId4" Type="http://schemas.openxmlformats.org/officeDocument/2006/relationships/image" Target="../media/image2.jpg"/></Relationships>
</file>

<file path=ppt/slides/_rels/slide12.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13.png"/><Relationship Id="rId7"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45.xml"/><Relationship Id="rId6" Type="http://schemas.openxmlformats.org/officeDocument/2006/relationships/image" Target="../media/image16.jpg"/><Relationship Id="rId5" Type="http://schemas.openxmlformats.org/officeDocument/2006/relationships/image" Target="../media/image15.jpg"/><Relationship Id="rId10" Type="http://schemas.openxmlformats.org/officeDocument/2006/relationships/image" Target="../media/image2.jpg"/><Relationship Id="rId4" Type="http://schemas.openxmlformats.org/officeDocument/2006/relationships/image" Target="../media/image14.jpg"/><Relationship Id="rId9" Type="http://schemas.openxmlformats.org/officeDocument/2006/relationships/image" Target="../media/image19.jpg"/></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image" Target="../media/image2.jpg"/><Relationship Id="rId2" Type="http://schemas.openxmlformats.org/officeDocument/2006/relationships/notesSlide" Target="../notesSlides/notesSlide13.xml"/><Relationship Id="rId1" Type="http://schemas.openxmlformats.org/officeDocument/2006/relationships/slideLayout" Target="../slideLayouts/slideLayout45.xml"/><Relationship Id="rId6" Type="http://schemas.openxmlformats.org/officeDocument/2006/relationships/image" Target="../media/image19.jpg"/><Relationship Id="rId5" Type="http://schemas.openxmlformats.org/officeDocument/2006/relationships/image" Target="../media/image21.jp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image" Target="../media/image22.jpg"/><Relationship Id="rId7" Type="http://schemas.openxmlformats.org/officeDocument/2006/relationships/image" Target="../media/image25.jpg"/><Relationship Id="rId2" Type="http://schemas.openxmlformats.org/officeDocument/2006/relationships/notesSlide" Target="../notesSlides/notesSlide14.xml"/><Relationship Id="rId1" Type="http://schemas.openxmlformats.org/officeDocument/2006/relationships/slideLayout" Target="../slideLayouts/slideLayout45.xml"/><Relationship Id="rId6" Type="http://schemas.openxmlformats.org/officeDocument/2006/relationships/image" Target="../media/image24.jpg"/><Relationship Id="rId5" Type="http://schemas.openxmlformats.org/officeDocument/2006/relationships/image" Target="../media/image2.jpg"/><Relationship Id="rId4" Type="http://schemas.openxmlformats.org/officeDocument/2006/relationships/image" Target="../media/image23.jpg"/><Relationship Id="rId9"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5.xml"/><Relationship Id="rId1" Type="http://schemas.openxmlformats.org/officeDocument/2006/relationships/slideLayout" Target="../slideLayouts/slideLayout45.xml"/><Relationship Id="rId6" Type="http://schemas.openxmlformats.org/officeDocument/2006/relationships/image" Target="../media/image27.jpg"/><Relationship Id="rId5" Type="http://schemas.openxmlformats.org/officeDocument/2006/relationships/image" Target="../media/image18.jp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2.jp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2.jp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35.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2.jpg"/><Relationship Id="rId4" Type="http://schemas.openxmlformats.org/officeDocument/2006/relationships/image" Target="../media/image34.jp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5.xml"/><Relationship Id="rId4" Type="http://schemas.openxmlformats.org/officeDocument/2006/relationships/image" Target="../media/image2.jp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40.xml"/><Relationship Id="rId4" Type="http://schemas.openxmlformats.org/officeDocument/2006/relationships/image" Target="../media/image7.jpg"/></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34.xml"/><Relationship Id="rId5" Type="http://schemas.openxmlformats.org/officeDocument/2006/relationships/image" Target="../media/image9.jpg"/><Relationship Id="rId4" Type="http://schemas.openxmlformats.org/officeDocument/2006/relationships/image" Target="../media/image2.jpg"/></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34.xml"/><Relationship Id="rId5" Type="http://schemas.openxmlformats.org/officeDocument/2006/relationships/hyperlink" Target="https://www.hrw.org/report/1991/03/01/prison-conditions-mexico" TargetMode="External"/><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pic>
        <p:nvPicPr>
          <p:cNvPr id="359" name="Google Shape;359;p61"/>
          <p:cNvPicPr preferRelativeResize="0"/>
          <p:nvPr/>
        </p:nvPicPr>
        <p:blipFill rotWithShape="1">
          <a:blip r:embed="rId3">
            <a:alphaModFix/>
          </a:blip>
          <a:srcRect l="7876" r="15507"/>
          <a:stretch/>
        </p:blipFill>
        <p:spPr>
          <a:xfrm flipH="1">
            <a:off x="571500" y="1211575"/>
            <a:ext cx="3520450" cy="4594850"/>
          </a:xfrm>
          <a:prstGeom prst="rect">
            <a:avLst/>
          </a:prstGeom>
          <a:noFill/>
          <a:ln>
            <a:noFill/>
          </a:ln>
        </p:spPr>
      </p:pic>
      <p:pic>
        <p:nvPicPr>
          <p:cNvPr id="360" name="Google Shape;360;p61"/>
          <p:cNvPicPr preferRelativeResize="0"/>
          <p:nvPr/>
        </p:nvPicPr>
        <p:blipFill rotWithShape="1">
          <a:blip r:embed="rId4">
            <a:alphaModFix amt="13000"/>
          </a:blip>
          <a:srcRect r="97152"/>
          <a:stretch/>
        </p:blipFill>
        <p:spPr>
          <a:xfrm>
            <a:off x="0" y="0"/>
            <a:ext cx="171452" cy="6857998"/>
          </a:xfrm>
          <a:prstGeom prst="rect">
            <a:avLst/>
          </a:prstGeom>
          <a:noFill/>
          <a:ln>
            <a:noFill/>
          </a:ln>
          <a:effectLst>
            <a:outerShdw blurRad="57150" dist="19050" dir="5400000" algn="bl" rotWithShape="0">
              <a:srgbClr val="000000">
                <a:alpha val="56000"/>
              </a:srgbClr>
            </a:outerShdw>
          </a:effectLst>
        </p:spPr>
      </p:pic>
      <p:pic>
        <p:nvPicPr>
          <p:cNvPr id="361" name="Google Shape;361;p61"/>
          <p:cNvPicPr preferRelativeResize="0"/>
          <p:nvPr/>
        </p:nvPicPr>
        <p:blipFill rotWithShape="1">
          <a:blip r:embed="rId4">
            <a:alphaModFix amt="13000"/>
          </a:blip>
          <a:srcRect l="98125"/>
          <a:stretch/>
        </p:blipFill>
        <p:spPr>
          <a:xfrm>
            <a:off x="8972551" y="0"/>
            <a:ext cx="171452" cy="6857998"/>
          </a:xfrm>
          <a:prstGeom prst="rect">
            <a:avLst/>
          </a:prstGeom>
          <a:noFill/>
          <a:ln>
            <a:noFill/>
          </a:ln>
          <a:effectLst>
            <a:outerShdw blurRad="57150" dist="19050" dir="5400000" algn="bl" rotWithShape="0">
              <a:srgbClr val="000000">
                <a:alpha val="56000"/>
              </a:srgbClr>
            </a:outerShdw>
          </a:effectLst>
        </p:spPr>
      </p:pic>
      <p:pic>
        <p:nvPicPr>
          <p:cNvPr id="362" name="Google Shape;362;p61"/>
          <p:cNvPicPr preferRelativeResize="0"/>
          <p:nvPr/>
        </p:nvPicPr>
        <p:blipFill rotWithShape="1">
          <a:blip r:embed="rId3">
            <a:alphaModFix/>
          </a:blip>
          <a:srcRect l="7878" r="11652"/>
          <a:stretch/>
        </p:blipFill>
        <p:spPr>
          <a:xfrm>
            <a:off x="571500" y="1211600"/>
            <a:ext cx="3697550" cy="4594850"/>
          </a:xfrm>
          <a:prstGeom prst="rect">
            <a:avLst/>
          </a:prstGeom>
          <a:noFill/>
          <a:ln>
            <a:noFill/>
          </a:ln>
        </p:spPr>
      </p:pic>
      <p:sp>
        <p:nvSpPr>
          <p:cNvPr id="363" name="Google Shape;363;p61"/>
          <p:cNvSpPr txBox="1"/>
          <p:nvPr/>
        </p:nvSpPr>
        <p:spPr>
          <a:xfrm>
            <a:off x="4492000" y="1211600"/>
            <a:ext cx="4257600" cy="45948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SzPts val="1100"/>
              <a:buNone/>
            </a:pPr>
            <a:r>
              <a:rPr lang="es-ES" sz="1300" dirty="0">
                <a:solidFill>
                  <a:schemeClr val="dk1"/>
                </a:solidFill>
                <a:latin typeface="Quicksand"/>
                <a:ea typeface="Quicksand"/>
                <a:cs typeface="Quicksand"/>
                <a:sym typeface="Quicksand"/>
              </a:rPr>
              <a:t>Luz C. Pro </a:t>
            </a:r>
            <a:r>
              <a:rPr lang="es-ES" sz="1300" dirty="0" err="1">
                <a:solidFill>
                  <a:schemeClr val="dk1"/>
                </a:solidFill>
                <a:latin typeface="Quicksand"/>
                <a:ea typeface="Quicksand"/>
                <a:cs typeface="Quicksand"/>
                <a:sym typeface="Quicksand"/>
              </a:rPr>
              <a:t>is</a:t>
            </a:r>
            <a:r>
              <a:rPr lang="es-ES" sz="1300" dirty="0">
                <a:solidFill>
                  <a:schemeClr val="dk1"/>
                </a:solidFill>
                <a:latin typeface="Quicksand"/>
                <a:ea typeface="Quicksand"/>
                <a:cs typeface="Quicksand"/>
                <a:sym typeface="Quicksand"/>
              </a:rPr>
              <a:t> </a:t>
            </a:r>
            <a:r>
              <a:rPr lang="es-ES" sz="1300" dirty="0" err="1">
                <a:solidFill>
                  <a:schemeClr val="dk1"/>
                </a:solidFill>
                <a:latin typeface="Quicksand"/>
                <a:ea typeface="Quicksand"/>
                <a:cs typeface="Quicksand"/>
                <a:sym typeface="Quicksand"/>
              </a:rPr>
              <a:t>the</a:t>
            </a:r>
            <a:r>
              <a:rPr lang="es-ES" sz="1300" dirty="0">
                <a:solidFill>
                  <a:schemeClr val="dk1"/>
                </a:solidFill>
                <a:latin typeface="Quicksand"/>
                <a:ea typeface="Quicksand"/>
                <a:cs typeface="Quicksand"/>
                <a:sym typeface="Quicksand"/>
              </a:rPr>
              <a:t> </a:t>
            </a:r>
            <a:r>
              <a:rPr lang="es-ES" sz="1300" dirty="0" err="1">
                <a:solidFill>
                  <a:schemeClr val="dk1"/>
                </a:solidFill>
                <a:latin typeface="Quicksand"/>
                <a:ea typeface="Quicksand"/>
                <a:cs typeface="Quicksand"/>
                <a:sym typeface="Quicksand"/>
              </a:rPr>
              <a:t>founder</a:t>
            </a:r>
            <a:r>
              <a:rPr lang="es-ES" sz="1300" dirty="0">
                <a:solidFill>
                  <a:schemeClr val="dk1"/>
                </a:solidFill>
                <a:latin typeface="Quicksand"/>
                <a:ea typeface="Quicksand"/>
                <a:cs typeface="Quicksand"/>
                <a:sym typeface="Quicksand"/>
              </a:rPr>
              <a:t> and director of Arte Pro</a:t>
            </a:r>
            <a:r>
              <a:rPr lang="es-ES" sz="1200" dirty="0">
                <a:solidFill>
                  <a:schemeClr val="dk1"/>
                </a:solidFill>
                <a:latin typeface="Quicksand"/>
                <a:ea typeface="Quicksand"/>
                <a:cs typeface="Quicksand"/>
                <a:sym typeface="Quicksand"/>
              </a:rPr>
              <a:t>.</a:t>
            </a:r>
            <a:endParaRPr sz="1200" dirty="0">
              <a:solidFill>
                <a:schemeClr val="dk1"/>
              </a:solidFill>
              <a:latin typeface="Quicksand"/>
              <a:ea typeface="Quicksand"/>
              <a:cs typeface="Quicksand"/>
              <a:sym typeface="Quicksand"/>
            </a:endParaRPr>
          </a:p>
          <a:p>
            <a:pPr marL="0" lvl="0" indent="0" algn="ctr" rtl="0">
              <a:lnSpc>
                <a:spcPct val="115000"/>
              </a:lnSpc>
              <a:spcBef>
                <a:spcPts val="1000"/>
              </a:spcBef>
              <a:spcAft>
                <a:spcPts val="0"/>
              </a:spcAft>
              <a:buSzPts val="1100"/>
              <a:buNone/>
            </a:pPr>
            <a:r>
              <a:rPr lang="es-ES" sz="1200" dirty="0" err="1">
                <a:solidFill>
                  <a:schemeClr val="dk1"/>
                </a:solidFill>
                <a:latin typeface="Quicksand"/>
                <a:ea typeface="Quicksand"/>
                <a:cs typeface="Quicksand"/>
                <a:sym typeface="Quicksand"/>
              </a:rPr>
              <a:t>After</a:t>
            </a:r>
            <a:r>
              <a:rPr lang="es-ES" sz="1200" dirty="0">
                <a:solidFill>
                  <a:schemeClr val="dk1"/>
                </a:solidFill>
                <a:latin typeface="Quicksand"/>
                <a:ea typeface="Quicksand"/>
                <a:cs typeface="Quicksand"/>
                <a:sym typeface="Quicksand"/>
              </a:rPr>
              <a:t> more </a:t>
            </a:r>
            <a:r>
              <a:rPr lang="es-ES" sz="1200" dirty="0" err="1">
                <a:solidFill>
                  <a:schemeClr val="dk1"/>
                </a:solidFill>
                <a:latin typeface="Quicksand"/>
                <a:ea typeface="Quicksand"/>
                <a:cs typeface="Quicksand"/>
                <a:sym typeface="Quicksand"/>
              </a:rPr>
              <a:t>than</a:t>
            </a:r>
            <a:r>
              <a:rPr lang="es-ES" sz="1200" dirty="0">
                <a:solidFill>
                  <a:schemeClr val="dk1"/>
                </a:solidFill>
                <a:latin typeface="Quicksand"/>
                <a:ea typeface="Quicksand"/>
                <a:cs typeface="Quicksand"/>
                <a:sym typeface="Quicksand"/>
              </a:rPr>
              <a:t> ten </a:t>
            </a:r>
            <a:r>
              <a:rPr lang="es-ES" sz="1200" dirty="0" err="1">
                <a:solidFill>
                  <a:schemeClr val="dk1"/>
                </a:solidFill>
                <a:latin typeface="Quicksand"/>
                <a:ea typeface="Quicksand"/>
                <a:cs typeface="Quicksand"/>
                <a:sym typeface="Quicksand"/>
              </a:rPr>
              <a:t>years</a:t>
            </a:r>
            <a:r>
              <a:rPr lang="es-ES" sz="1200" dirty="0">
                <a:solidFill>
                  <a:schemeClr val="dk1"/>
                </a:solidFill>
                <a:latin typeface="Quicksand"/>
                <a:ea typeface="Quicksand"/>
                <a:cs typeface="Quicksand"/>
                <a:sym typeface="Quicksand"/>
              </a:rPr>
              <a:t> of </a:t>
            </a:r>
            <a:r>
              <a:rPr lang="es-ES" sz="1200" dirty="0" err="1">
                <a:solidFill>
                  <a:schemeClr val="dk1"/>
                </a:solidFill>
                <a:latin typeface="Quicksand"/>
                <a:ea typeface="Quicksand"/>
                <a:cs typeface="Quicksand"/>
                <a:sym typeface="Quicksand"/>
              </a:rPr>
              <a:t>entrepreneurship</a:t>
            </a:r>
            <a:r>
              <a:rPr lang="es-ES" sz="1200" dirty="0">
                <a:solidFill>
                  <a:schemeClr val="dk1"/>
                </a:solidFill>
                <a:latin typeface="Quicksand"/>
                <a:ea typeface="Quicksand"/>
                <a:cs typeface="Quicksand"/>
                <a:sym typeface="Quicksand"/>
              </a:rPr>
              <a:t> and </a:t>
            </a:r>
            <a:r>
              <a:rPr lang="es-ES" sz="1200" dirty="0" err="1">
                <a:solidFill>
                  <a:schemeClr val="dk1"/>
                </a:solidFill>
                <a:latin typeface="Quicksand"/>
                <a:ea typeface="Quicksand"/>
                <a:cs typeface="Quicksand"/>
                <a:sym typeface="Quicksand"/>
              </a:rPr>
              <a:t>six</a:t>
            </a:r>
            <a:r>
              <a:rPr lang="es-ES" sz="1200" dirty="0">
                <a:solidFill>
                  <a:schemeClr val="dk1"/>
                </a:solidFill>
                <a:latin typeface="Quicksand"/>
                <a:ea typeface="Quicksand"/>
                <a:cs typeface="Quicksand"/>
                <a:sym typeface="Quicksand"/>
              </a:rPr>
              <a:t> of </a:t>
            </a:r>
            <a:r>
              <a:rPr lang="es-ES" sz="1200" dirty="0" err="1">
                <a:solidFill>
                  <a:schemeClr val="dk1"/>
                </a:solidFill>
                <a:latin typeface="Quicksand"/>
                <a:ea typeface="Quicksand"/>
                <a:cs typeface="Quicksand"/>
                <a:sym typeface="Quicksand"/>
              </a:rPr>
              <a:t>them</a:t>
            </a:r>
            <a:r>
              <a:rPr lang="es-ES" sz="1200" dirty="0">
                <a:solidFill>
                  <a:schemeClr val="dk1"/>
                </a:solidFill>
                <a:latin typeface="Quicksand"/>
                <a:ea typeface="Quicksand"/>
                <a:cs typeface="Quicksand"/>
                <a:sym typeface="Quicksand"/>
              </a:rPr>
              <a:t> in social </a:t>
            </a:r>
            <a:r>
              <a:rPr lang="es-ES" sz="1200" dirty="0" err="1">
                <a:solidFill>
                  <a:schemeClr val="dk1"/>
                </a:solidFill>
                <a:latin typeface="Quicksand"/>
                <a:ea typeface="Quicksand"/>
                <a:cs typeface="Quicksand"/>
                <a:sym typeface="Quicksand"/>
              </a:rPr>
              <a:t>impact</a:t>
            </a:r>
            <a:r>
              <a:rPr lang="es-ES" sz="1200" dirty="0">
                <a:solidFill>
                  <a:schemeClr val="dk1"/>
                </a:solidFill>
                <a:latin typeface="Quicksand"/>
                <a:ea typeface="Quicksand"/>
                <a:cs typeface="Quicksand"/>
                <a:sym typeface="Quicksand"/>
              </a:rPr>
              <a:t>, Luz C. Pro </a:t>
            </a:r>
            <a:r>
              <a:rPr lang="es-ES" sz="1200" dirty="0" err="1">
                <a:solidFill>
                  <a:schemeClr val="dk1"/>
                </a:solidFill>
                <a:latin typeface="Quicksand"/>
                <a:ea typeface="Quicksand"/>
                <a:cs typeface="Quicksand"/>
                <a:sym typeface="Quicksand"/>
              </a:rPr>
              <a:t>creates</a:t>
            </a:r>
            <a:r>
              <a:rPr lang="es-ES" sz="1200" dirty="0">
                <a:solidFill>
                  <a:schemeClr val="dk1"/>
                </a:solidFill>
                <a:latin typeface="Quicksand"/>
                <a:ea typeface="Quicksand"/>
                <a:cs typeface="Quicksand"/>
                <a:sym typeface="Quicksand"/>
              </a:rPr>
              <a:t> </a:t>
            </a:r>
            <a:r>
              <a:rPr lang="es-ES" sz="1200" dirty="0" err="1">
                <a:solidFill>
                  <a:schemeClr val="dk1"/>
                </a:solidFill>
                <a:latin typeface="Quicksand"/>
                <a:ea typeface="Quicksand"/>
                <a:cs typeface="Quicksand"/>
                <a:sym typeface="Quicksand"/>
              </a:rPr>
              <a:t>unique</a:t>
            </a:r>
            <a:r>
              <a:rPr lang="es-ES" sz="1200" dirty="0">
                <a:solidFill>
                  <a:schemeClr val="dk1"/>
                </a:solidFill>
                <a:latin typeface="Quicksand"/>
                <a:ea typeface="Quicksand"/>
                <a:cs typeface="Quicksand"/>
                <a:sym typeface="Quicksand"/>
              </a:rPr>
              <a:t> </a:t>
            </a:r>
            <a:r>
              <a:rPr lang="es-ES" sz="1200" dirty="0" err="1">
                <a:solidFill>
                  <a:schemeClr val="dk1"/>
                </a:solidFill>
                <a:latin typeface="Quicksand"/>
                <a:ea typeface="Quicksand"/>
                <a:cs typeface="Quicksand"/>
                <a:sym typeface="Quicksand"/>
              </a:rPr>
              <a:t>platforms</a:t>
            </a:r>
            <a:r>
              <a:rPr lang="es-ES" sz="1200" dirty="0">
                <a:solidFill>
                  <a:schemeClr val="dk1"/>
                </a:solidFill>
                <a:latin typeface="Quicksand"/>
                <a:ea typeface="Quicksand"/>
                <a:cs typeface="Quicksand"/>
                <a:sym typeface="Quicksand"/>
              </a:rPr>
              <a:t> </a:t>
            </a:r>
            <a:r>
              <a:rPr lang="es-ES" sz="1200" dirty="0" err="1">
                <a:solidFill>
                  <a:schemeClr val="dk1"/>
                </a:solidFill>
                <a:latin typeface="Quicksand"/>
                <a:ea typeface="Quicksand"/>
                <a:cs typeface="Quicksand"/>
                <a:sym typeface="Quicksand"/>
              </a:rPr>
              <a:t>to</a:t>
            </a:r>
            <a:r>
              <a:rPr lang="es-ES" sz="1200" dirty="0">
                <a:solidFill>
                  <a:schemeClr val="dk1"/>
                </a:solidFill>
                <a:latin typeface="Quicksand"/>
                <a:ea typeface="Quicksand"/>
                <a:cs typeface="Quicksand"/>
                <a:sym typeface="Quicksand"/>
              </a:rPr>
              <a:t> </a:t>
            </a:r>
            <a:r>
              <a:rPr lang="es-ES" sz="1200" dirty="0" err="1">
                <a:solidFill>
                  <a:schemeClr val="dk1"/>
                </a:solidFill>
                <a:latin typeface="Quicksand"/>
                <a:ea typeface="Quicksand"/>
                <a:cs typeface="Quicksand"/>
                <a:sym typeface="Quicksand"/>
              </a:rPr>
              <a:t>connect</a:t>
            </a:r>
            <a:r>
              <a:rPr lang="es-ES" sz="1200" dirty="0">
                <a:solidFill>
                  <a:schemeClr val="dk1"/>
                </a:solidFill>
                <a:latin typeface="Quicksand"/>
                <a:ea typeface="Quicksand"/>
                <a:cs typeface="Quicksand"/>
                <a:sym typeface="Quicksand"/>
              </a:rPr>
              <a:t> </a:t>
            </a:r>
            <a:r>
              <a:rPr lang="es-ES" sz="1200" dirty="0" err="1">
                <a:solidFill>
                  <a:schemeClr val="dk1"/>
                </a:solidFill>
                <a:latin typeface="Quicksand"/>
                <a:ea typeface="Quicksand"/>
                <a:cs typeface="Quicksand"/>
                <a:sym typeface="Quicksand"/>
              </a:rPr>
              <a:t>multidisciplinary</a:t>
            </a:r>
            <a:r>
              <a:rPr lang="es-ES" sz="1200" dirty="0">
                <a:solidFill>
                  <a:schemeClr val="dk1"/>
                </a:solidFill>
                <a:latin typeface="Quicksand"/>
                <a:ea typeface="Quicksand"/>
                <a:cs typeface="Quicksand"/>
                <a:sym typeface="Quicksand"/>
              </a:rPr>
              <a:t> </a:t>
            </a:r>
            <a:r>
              <a:rPr lang="es-ES" sz="1200" dirty="0" err="1">
                <a:solidFill>
                  <a:schemeClr val="dk1"/>
                </a:solidFill>
                <a:latin typeface="Quicksand"/>
                <a:ea typeface="Quicksand"/>
                <a:cs typeface="Quicksand"/>
                <a:sym typeface="Quicksand"/>
              </a:rPr>
              <a:t>talent</a:t>
            </a:r>
            <a:r>
              <a:rPr lang="es-ES" sz="1200" dirty="0">
                <a:solidFill>
                  <a:schemeClr val="dk1"/>
                </a:solidFill>
                <a:latin typeface="Quicksand"/>
                <a:ea typeface="Quicksand"/>
                <a:cs typeface="Quicksand"/>
                <a:sym typeface="Quicksand"/>
              </a:rPr>
              <a:t> </a:t>
            </a:r>
            <a:r>
              <a:rPr lang="es-ES" sz="1200" dirty="0" err="1">
                <a:solidFill>
                  <a:schemeClr val="dk1"/>
                </a:solidFill>
                <a:latin typeface="Quicksand"/>
                <a:ea typeface="Quicksand"/>
                <a:cs typeface="Quicksand"/>
                <a:sym typeface="Quicksand"/>
              </a:rPr>
              <a:t>for</a:t>
            </a:r>
            <a:r>
              <a:rPr lang="es-ES" sz="1200" dirty="0">
                <a:solidFill>
                  <a:schemeClr val="dk1"/>
                </a:solidFill>
                <a:latin typeface="Quicksand"/>
                <a:ea typeface="Quicksand"/>
                <a:cs typeface="Quicksand"/>
                <a:sym typeface="Quicksand"/>
              </a:rPr>
              <a:t> social </a:t>
            </a:r>
            <a:r>
              <a:rPr lang="es-ES" sz="1200" dirty="0" err="1">
                <a:solidFill>
                  <a:schemeClr val="dk1"/>
                </a:solidFill>
                <a:latin typeface="Quicksand"/>
                <a:ea typeface="Quicksand"/>
                <a:cs typeface="Quicksand"/>
                <a:sym typeface="Quicksand"/>
              </a:rPr>
              <a:t>good</a:t>
            </a:r>
            <a:r>
              <a:rPr lang="es-ES" sz="1200" dirty="0">
                <a:solidFill>
                  <a:schemeClr val="dk1"/>
                </a:solidFill>
                <a:latin typeface="Quicksand"/>
                <a:ea typeface="Quicksand"/>
                <a:cs typeface="Quicksand"/>
                <a:sym typeface="Quicksand"/>
              </a:rPr>
              <a:t>. </a:t>
            </a:r>
            <a:endParaRPr sz="1200" dirty="0">
              <a:solidFill>
                <a:schemeClr val="dk1"/>
              </a:solidFill>
              <a:latin typeface="Quicksand"/>
              <a:ea typeface="Quicksand"/>
              <a:cs typeface="Quicksand"/>
              <a:sym typeface="Quicksand"/>
            </a:endParaRPr>
          </a:p>
          <a:p>
            <a:pPr marL="0" lvl="0" indent="0" algn="ctr" rtl="0">
              <a:lnSpc>
                <a:spcPct val="115000"/>
              </a:lnSpc>
              <a:spcBef>
                <a:spcPts val="1000"/>
              </a:spcBef>
              <a:spcAft>
                <a:spcPts val="0"/>
              </a:spcAft>
              <a:buSzPts val="1100"/>
              <a:buNone/>
            </a:pPr>
            <a:r>
              <a:rPr lang="es-ES" sz="1200" dirty="0" err="1">
                <a:solidFill>
                  <a:schemeClr val="dk1"/>
                </a:solidFill>
                <a:latin typeface="Quicksand"/>
                <a:ea typeface="Quicksand"/>
                <a:cs typeface="Quicksand"/>
                <a:sym typeface="Quicksand"/>
              </a:rPr>
              <a:t>She</a:t>
            </a:r>
            <a:r>
              <a:rPr lang="es-ES" sz="1200" dirty="0">
                <a:solidFill>
                  <a:schemeClr val="dk1"/>
                </a:solidFill>
                <a:latin typeface="Quicksand"/>
                <a:ea typeface="Quicksand"/>
                <a:cs typeface="Quicksand"/>
                <a:sym typeface="Quicksand"/>
              </a:rPr>
              <a:t> has </a:t>
            </a:r>
            <a:r>
              <a:rPr lang="es-ES" sz="1200" dirty="0" err="1">
                <a:solidFill>
                  <a:schemeClr val="dk1"/>
                </a:solidFill>
                <a:latin typeface="Quicksand"/>
                <a:ea typeface="Quicksand"/>
                <a:cs typeface="Quicksand"/>
                <a:sym typeface="Quicksand"/>
              </a:rPr>
              <a:t>worked</a:t>
            </a:r>
            <a:r>
              <a:rPr lang="es-ES" sz="1200" dirty="0">
                <a:solidFill>
                  <a:schemeClr val="dk1"/>
                </a:solidFill>
                <a:latin typeface="Quicksand"/>
                <a:ea typeface="Quicksand"/>
                <a:cs typeface="Quicksand"/>
                <a:sym typeface="Quicksand"/>
              </a:rPr>
              <a:t> in </a:t>
            </a:r>
            <a:r>
              <a:rPr lang="es-ES" sz="1200" dirty="0" err="1">
                <a:solidFill>
                  <a:schemeClr val="dk1"/>
                </a:solidFill>
                <a:latin typeface="Quicksand"/>
                <a:ea typeface="Quicksand"/>
                <a:cs typeface="Quicksand"/>
                <a:sym typeface="Quicksand"/>
              </a:rPr>
              <a:t>many</a:t>
            </a:r>
            <a:r>
              <a:rPr lang="es-ES" sz="1200" dirty="0">
                <a:solidFill>
                  <a:schemeClr val="dk1"/>
                </a:solidFill>
                <a:latin typeface="Quicksand"/>
                <a:ea typeface="Quicksand"/>
                <a:cs typeface="Quicksand"/>
                <a:sym typeface="Quicksand"/>
              </a:rPr>
              <a:t> </a:t>
            </a:r>
            <a:r>
              <a:rPr lang="es-ES" sz="1200" dirty="0" err="1">
                <a:solidFill>
                  <a:schemeClr val="dk1"/>
                </a:solidFill>
                <a:latin typeface="Quicksand"/>
                <a:ea typeface="Quicksand"/>
                <a:cs typeface="Quicksand"/>
                <a:sym typeface="Quicksand"/>
              </a:rPr>
              <a:t>European</a:t>
            </a:r>
            <a:r>
              <a:rPr lang="es-ES" sz="1200" dirty="0">
                <a:solidFill>
                  <a:schemeClr val="dk1"/>
                </a:solidFill>
                <a:latin typeface="Quicksand"/>
                <a:ea typeface="Quicksand"/>
                <a:cs typeface="Quicksand"/>
                <a:sym typeface="Quicksand"/>
              </a:rPr>
              <a:t> </a:t>
            </a:r>
            <a:r>
              <a:rPr lang="es-ES" sz="1200" dirty="0" err="1">
                <a:solidFill>
                  <a:schemeClr val="dk1"/>
                </a:solidFill>
                <a:latin typeface="Quicksand"/>
                <a:ea typeface="Quicksand"/>
                <a:cs typeface="Quicksand"/>
                <a:sym typeface="Quicksand"/>
              </a:rPr>
              <a:t>capitals</a:t>
            </a:r>
            <a:r>
              <a:rPr lang="es-ES" sz="1200" dirty="0">
                <a:solidFill>
                  <a:schemeClr val="dk1"/>
                </a:solidFill>
                <a:latin typeface="Quicksand"/>
                <a:ea typeface="Quicksand"/>
                <a:cs typeface="Quicksand"/>
                <a:sym typeface="Quicksand"/>
              </a:rPr>
              <a:t>, </a:t>
            </a:r>
            <a:r>
              <a:rPr lang="es-ES" sz="1200" dirty="0" err="1">
                <a:solidFill>
                  <a:schemeClr val="dk1"/>
                </a:solidFill>
                <a:latin typeface="Quicksand"/>
                <a:ea typeface="Quicksand"/>
                <a:cs typeface="Quicksand"/>
                <a:sym typeface="Quicksand"/>
              </a:rPr>
              <a:t>is</a:t>
            </a:r>
            <a:r>
              <a:rPr lang="es-ES" sz="1200" dirty="0">
                <a:solidFill>
                  <a:schemeClr val="dk1"/>
                </a:solidFill>
                <a:latin typeface="Quicksand"/>
                <a:ea typeface="Quicksand"/>
                <a:cs typeface="Quicksand"/>
                <a:sym typeface="Quicksand"/>
              </a:rPr>
              <a:t> </a:t>
            </a:r>
            <a:r>
              <a:rPr lang="es-ES" sz="1200" dirty="0" err="1">
                <a:solidFill>
                  <a:schemeClr val="dk1"/>
                </a:solidFill>
                <a:latin typeface="Quicksand"/>
                <a:ea typeface="Quicksand"/>
                <a:cs typeface="Quicksand"/>
                <a:sym typeface="Quicksand"/>
              </a:rPr>
              <a:t>fluent</a:t>
            </a:r>
            <a:r>
              <a:rPr lang="es-ES" sz="1200" dirty="0">
                <a:solidFill>
                  <a:schemeClr val="dk1"/>
                </a:solidFill>
                <a:latin typeface="Quicksand"/>
                <a:ea typeface="Quicksand"/>
                <a:cs typeface="Quicksand"/>
                <a:sym typeface="Quicksand"/>
              </a:rPr>
              <a:t> in </a:t>
            </a:r>
            <a:r>
              <a:rPr lang="es-ES" sz="1200" dirty="0" err="1">
                <a:solidFill>
                  <a:schemeClr val="dk1"/>
                </a:solidFill>
                <a:latin typeface="Quicksand"/>
                <a:ea typeface="Quicksand"/>
                <a:cs typeface="Quicksand"/>
                <a:sym typeface="Quicksand"/>
              </a:rPr>
              <a:t>five</a:t>
            </a:r>
            <a:r>
              <a:rPr lang="es-ES" sz="1200" dirty="0">
                <a:solidFill>
                  <a:schemeClr val="dk1"/>
                </a:solidFill>
                <a:latin typeface="Quicksand"/>
                <a:ea typeface="Quicksand"/>
                <a:cs typeface="Quicksand"/>
                <a:sym typeface="Quicksand"/>
              </a:rPr>
              <a:t> </a:t>
            </a:r>
            <a:r>
              <a:rPr lang="es-ES" sz="1200" dirty="0" err="1">
                <a:solidFill>
                  <a:schemeClr val="dk1"/>
                </a:solidFill>
                <a:latin typeface="Quicksand"/>
                <a:ea typeface="Quicksand"/>
                <a:cs typeface="Quicksand"/>
                <a:sym typeface="Quicksand"/>
              </a:rPr>
              <a:t>languages</a:t>
            </a:r>
            <a:r>
              <a:rPr lang="es-ES" sz="1200" dirty="0">
                <a:solidFill>
                  <a:schemeClr val="dk1"/>
                </a:solidFill>
                <a:latin typeface="Quicksand"/>
                <a:ea typeface="Quicksand"/>
                <a:cs typeface="Quicksand"/>
                <a:sym typeface="Quicksand"/>
              </a:rPr>
              <a:t>, and has </a:t>
            </a:r>
            <a:r>
              <a:rPr lang="es-ES" sz="1200" dirty="0" err="1">
                <a:solidFill>
                  <a:schemeClr val="dk1"/>
                </a:solidFill>
                <a:latin typeface="Quicksand"/>
                <a:ea typeface="Quicksand"/>
                <a:cs typeface="Quicksand"/>
                <a:sym typeface="Quicksand"/>
              </a:rPr>
              <a:t>studied</a:t>
            </a:r>
            <a:r>
              <a:rPr lang="es-ES" sz="1200" dirty="0">
                <a:solidFill>
                  <a:schemeClr val="dk1"/>
                </a:solidFill>
                <a:latin typeface="Quicksand"/>
                <a:ea typeface="Quicksand"/>
                <a:cs typeface="Quicksand"/>
                <a:sym typeface="Quicksand"/>
              </a:rPr>
              <a:t> in Potsdam, </a:t>
            </a:r>
            <a:r>
              <a:rPr lang="es-ES" sz="1200" dirty="0" err="1">
                <a:solidFill>
                  <a:schemeClr val="dk1"/>
                </a:solidFill>
                <a:latin typeface="Quicksand"/>
                <a:ea typeface="Quicksand"/>
                <a:cs typeface="Quicksand"/>
                <a:sym typeface="Quicksand"/>
              </a:rPr>
              <a:t>Germany</a:t>
            </a:r>
            <a:r>
              <a:rPr lang="es-ES" sz="1200" dirty="0">
                <a:solidFill>
                  <a:schemeClr val="dk1"/>
                </a:solidFill>
                <a:latin typeface="Quicksand"/>
                <a:ea typeface="Quicksand"/>
                <a:cs typeface="Quicksand"/>
                <a:sym typeface="Quicksand"/>
              </a:rPr>
              <a:t>.</a:t>
            </a:r>
            <a:endParaRPr sz="1200" dirty="0">
              <a:solidFill>
                <a:schemeClr val="dk1"/>
              </a:solidFill>
              <a:latin typeface="Quicksand"/>
              <a:ea typeface="Quicksand"/>
              <a:cs typeface="Quicksand"/>
              <a:sym typeface="Quicksand"/>
            </a:endParaRPr>
          </a:p>
          <a:p>
            <a:pPr marL="0" lvl="0" indent="0" algn="ctr" rtl="0">
              <a:lnSpc>
                <a:spcPct val="115000"/>
              </a:lnSpc>
              <a:spcBef>
                <a:spcPts val="1000"/>
              </a:spcBef>
              <a:spcAft>
                <a:spcPts val="0"/>
              </a:spcAft>
              <a:buSzPts val="1100"/>
              <a:buNone/>
            </a:pPr>
            <a:r>
              <a:rPr lang="es-ES" sz="1200" dirty="0" err="1">
                <a:solidFill>
                  <a:schemeClr val="dk1"/>
                </a:solidFill>
                <a:latin typeface="Quicksand"/>
                <a:ea typeface="Quicksand"/>
                <a:cs typeface="Quicksand"/>
                <a:sym typeface="Quicksand"/>
              </a:rPr>
              <a:t>She</a:t>
            </a:r>
            <a:r>
              <a:rPr lang="es-ES" sz="1200" dirty="0">
                <a:solidFill>
                  <a:schemeClr val="dk1"/>
                </a:solidFill>
                <a:latin typeface="Quicksand"/>
                <a:ea typeface="Quicksand"/>
                <a:cs typeface="Quicksand"/>
                <a:sym typeface="Quicksand"/>
              </a:rPr>
              <a:t> has </a:t>
            </a:r>
            <a:r>
              <a:rPr lang="es-ES" sz="1200" dirty="0" err="1">
                <a:solidFill>
                  <a:schemeClr val="dk1"/>
                </a:solidFill>
                <a:latin typeface="Quicksand"/>
                <a:ea typeface="Quicksand"/>
                <a:cs typeface="Quicksand"/>
                <a:sym typeface="Quicksand"/>
              </a:rPr>
              <a:t>dedicated</a:t>
            </a:r>
            <a:r>
              <a:rPr lang="es-ES" sz="1200" dirty="0">
                <a:solidFill>
                  <a:schemeClr val="dk1"/>
                </a:solidFill>
                <a:latin typeface="Quicksand"/>
                <a:ea typeface="Quicksand"/>
                <a:cs typeface="Quicksand"/>
                <a:sym typeface="Quicksand"/>
              </a:rPr>
              <a:t> </a:t>
            </a:r>
            <a:r>
              <a:rPr lang="es-ES" sz="1200" dirty="0" err="1">
                <a:solidFill>
                  <a:schemeClr val="dk1"/>
                </a:solidFill>
                <a:latin typeface="Quicksand"/>
                <a:ea typeface="Quicksand"/>
                <a:cs typeface="Quicksand"/>
                <a:sym typeface="Quicksand"/>
              </a:rPr>
              <a:t>nearly</a:t>
            </a:r>
            <a:r>
              <a:rPr lang="es-ES" sz="1200" dirty="0">
                <a:solidFill>
                  <a:schemeClr val="dk1"/>
                </a:solidFill>
                <a:latin typeface="Quicksand"/>
                <a:ea typeface="Quicksand"/>
                <a:cs typeface="Quicksand"/>
                <a:sym typeface="Quicksand"/>
              </a:rPr>
              <a:t> </a:t>
            </a:r>
            <a:r>
              <a:rPr lang="es-ES" sz="1200" dirty="0" err="1">
                <a:solidFill>
                  <a:schemeClr val="dk1"/>
                </a:solidFill>
                <a:latin typeface="Quicksand"/>
                <a:ea typeface="Quicksand"/>
                <a:cs typeface="Quicksand"/>
                <a:sym typeface="Quicksand"/>
              </a:rPr>
              <a:t>two</a:t>
            </a:r>
            <a:r>
              <a:rPr lang="es-ES" sz="1200" dirty="0">
                <a:solidFill>
                  <a:schemeClr val="dk1"/>
                </a:solidFill>
                <a:latin typeface="Quicksand"/>
                <a:ea typeface="Quicksand"/>
                <a:cs typeface="Quicksand"/>
                <a:sym typeface="Quicksand"/>
              </a:rPr>
              <a:t> </a:t>
            </a:r>
            <a:r>
              <a:rPr lang="es-ES" sz="1200" dirty="0" err="1">
                <a:solidFill>
                  <a:schemeClr val="dk1"/>
                </a:solidFill>
                <a:latin typeface="Quicksand"/>
                <a:ea typeface="Quicksand"/>
                <a:cs typeface="Quicksand"/>
                <a:sym typeface="Quicksand"/>
              </a:rPr>
              <a:t>decades</a:t>
            </a:r>
            <a:r>
              <a:rPr lang="es-ES" sz="1200" dirty="0">
                <a:solidFill>
                  <a:schemeClr val="dk1"/>
                </a:solidFill>
                <a:latin typeface="Quicksand"/>
                <a:ea typeface="Quicksand"/>
                <a:cs typeface="Quicksand"/>
                <a:sym typeface="Quicksand"/>
              </a:rPr>
              <a:t> </a:t>
            </a:r>
            <a:r>
              <a:rPr lang="es-ES" sz="1200" dirty="0" err="1">
                <a:solidFill>
                  <a:schemeClr val="dk1"/>
                </a:solidFill>
                <a:latin typeface="Quicksand"/>
                <a:ea typeface="Quicksand"/>
                <a:cs typeface="Quicksand"/>
                <a:sym typeface="Quicksand"/>
              </a:rPr>
              <a:t>working</a:t>
            </a:r>
            <a:r>
              <a:rPr lang="es-ES" sz="1200" dirty="0">
                <a:solidFill>
                  <a:schemeClr val="dk1"/>
                </a:solidFill>
                <a:latin typeface="Quicksand"/>
                <a:ea typeface="Quicksand"/>
                <a:cs typeface="Quicksand"/>
                <a:sym typeface="Quicksand"/>
              </a:rPr>
              <a:t> </a:t>
            </a:r>
            <a:r>
              <a:rPr lang="es-ES" sz="1200" dirty="0" err="1">
                <a:solidFill>
                  <a:schemeClr val="dk1"/>
                </a:solidFill>
                <a:latin typeface="Quicksand"/>
                <a:ea typeface="Quicksand"/>
                <a:cs typeface="Quicksand"/>
                <a:sym typeface="Quicksand"/>
              </a:rPr>
              <a:t>together</a:t>
            </a:r>
            <a:r>
              <a:rPr lang="es-ES" sz="1200" dirty="0">
                <a:solidFill>
                  <a:schemeClr val="dk1"/>
                </a:solidFill>
                <a:latin typeface="Quicksand"/>
                <a:ea typeface="Quicksand"/>
                <a:cs typeface="Quicksand"/>
                <a:sym typeface="Quicksand"/>
              </a:rPr>
              <a:t> </a:t>
            </a:r>
            <a:r>
              <a:rPr lang="es-ES" sz="1200" dirty="0" err="1">
                <a:solidFill>
                  <a:schemeClr val="dk1"/>
                </a:solidFill>
                <a:latin typeface="Quicksand"/>
                <a:ea typeface="Quicksand"/>
                <a:cs typeface="Quicksand"/>
                <a:sym typeface="Quicksand"/>
              </a:rPr>
              <a:t>with</a:t>
            </a:r>
            <a:r>
              <a:rPr lang="es-ES" sz="1200" dirty="0">
                <a:solidFill>
                  <a:schemeClr val="dk1"/>
                </a:solidFill>
                <a:latin typeface="Quicksand"/>
                <a:ea typeface="Quicksand"/>
                <a:cs typeface="Quicksand"/>
                <a:sym typeface="Quicksand"/>
              </a:rPr>
              <a:t> </a:t>
            </a:r>
            <a:r>
              <a:rPr lang="es-ES" sz="1200" dirty="0" err="1">
                <a:solidFill>
                  <a:schemeClr val="dk1"/>
                </a:solidFill>
                <a:latin typeface="Quicksand"/>
                <a:ea typeface="Quicksand"/>
                <a:cs typeface="Quicksand"/>
                <a:sym typeface="Quicksand"/>
              </a:rPr>
              <a:t>artists</a:t>
            </a:r>
            <a:r>
              <a:rPr lang="es-ES" sz="1200" dirty="0">
                <a:solidFill>
                  <a:schemeClr val="dk1"/>
                </a:solidFill>
                <a:latin typeface="Quicksand"/>
                <a:ea typeface="Quicksand"/>
                <a:cs typeface="Quicksand"/>
                <a:sym typeface="Quicksand"/>
              </a:rPr>
              <a:t>, and in 2014, </a:t>
            </a:r>
            <a:r>
              <a:rPr lang="es-ES" sz="1200" dirty="0" err="1">
                <a:solidFill>
                  <a:schemeClr val="dk1"/>
                </a:solidFill>
                <a:latin typeface="Quicksand"/>
                <a:ea typeface="Quicksand"/>
                <a:cs typeface="Quicksand"/>
                <a:sym typeface="Quicksand"/>
              </a:rPr>
              <a:t>she</a:t>
            </a:r>
            <a:r>
              <a:rPr lang="es-ES" sz="1200" dirty="0">
                <a:solidFill>
                  <a:schemeClr val="dk1"/>
                </a:solidFill>
                <a:latin typeface="Quicksand"/>
                <a:ea typeface="Quicksand"/>
                <a:cs typeface="Quicksand"/>
                <a:sym typeface="Quicksand"/>
              </a:rPr>
              <a:t> </a:t>
            </a:r>
            <a:r>
              <a:rPr lang="es-ES" sz="1200" dirty="0" err="1">
                <a:solidFill>
                  <a:schemeClr val="dk1"/>
                </a:solidFill>
                <a:latin typeface="Quicksand"/>
                <a:ea typeface="Quicksand"/>
                <a:cs typeface="Quicksand"/>
                <a:sym typeface="Quicksand"/>
              </a:rPr>
              <a:t>founded</a:t>
            </a:r>
            <a:r>
              <a:rPr lang="es-ES" sz="1200" dirty="0">
                <a:solidFill>
                  <a:schemeClr val="dk1"/>
                </a:solidFill>
                <a:latin typeface="Quicksand"/>
                <a:ea typeface="Quicksand"/>
                <a:cs typeface="Quicksand"/>
                <a:sym typeface="Quicksand"/>
              </a:rPr>
              <a:t> Arte Pro, </a:t>
            </a:r>
            <a:r>
              <a:rPr lang="es-ES" sz="1200" dirty="0" err="1">
                <a:solidFill>
                  <a:schemeClr val="dk1"/>
                </a:solidFill>
                <a:latin typeface="Quicksand"/>
                <a:ea typeface="Quicksand"/>
                <a:cs typeface="Quicksand"/>
                <a:sym typeface="Quicksand"/>
              </a:rPr>
              <a:t>an</a:t>
            </a:r>
            <a:r>
              <a:rPr lang="es-ES" sz="1200" dirty="0">
                <a:solidFill>
                  <a:schemeClr val="dk1"/>
                </a:solidFill>
                <a:latin typeface="Quicksand"/>
                <a:ea typeface="Quicksand"/>
                <a:cs typeface="Quicksand"/>
                <a:sym typeface="Quicksand"/>
              </a:rPr>
              <a:t> </a:t>
            </a:r>
            <a:r>
              <a:rPr lang="es-ES" sz="1200" dirty="0" err="1">
                <a:solidFill>
                  <a:schemeClr val="dk1"/>
                </a:solidFill>
                <a:latin typeface="Quicksand"/>
                <a:ea typeface="Quicksand"/>
                <a:cs typeface="Quicksand"/>
                <a:sym typeface="Quicksand"/>
              </a:rPr>
              <a:t>arts</a:t>
            </a:r>
            <a:r>
              <a:rPr lang="es-ES" sz="1200" dirty="0">
                <a:solidFill>
                  <a:schemeClr val="dk1"/>
                </a:solidFill>
                <a:latin typeface="Quicksand"/>
                <a:ea typeface="Quicksand"/>
                <a:cs typeface="Quicksand"/>
                <a:sym typeface="Quicksand"/>
              </a:rPr>
              <a:t> </a:t>
            </a:r>
            <a:r>
              <a:rPr lang="es-ES" sz="1200" dirty="0" err="1">
                <a:solidFill>
                  <a:schemeClr val="dk1"/>
                </a:solidFill>
                <a:latin typeface="Quicksand"/>
                <a:ea typeface="Quicksand"/>
                <a:cs typeface="Quicksand"/>
                <a:sym typeface="Quicksand"/>
              </a:rPr>
              <a:t>based</a:t>
            </a:r>
            <a:r>
              <a:rPr lang="es-ES" sz="1200" dirty="0">
                <a:solidFill>
                  <a:schemeClr val="dk1"/>
                </a:solidFill>
                <a:latin typeface="Quicksand"/>
                <a:ea typeface="Quicksand"/>
                <a:cs typeface="Quicksand"/>
                <a:sym typeface="Quicksand"/>
              </a:rPr>
              <a:t> </a:t>
            </a:r>
            <a:r>
              <a:rPr lang="es-ES" sz="1200" dirty="0" err="1">
                <a:solidFill>
                  <a:schemeClr val="dk1"/>
                </a:solidFill>
                <a:latin typeface="Quicksand"/>
                <a:ea typeface="Quicksand"/>
                <a:cs typeface="Quicksand"/>
                <a:sym typeface="Quicksand"/>
              </a:rPr>
              <a:t>organization</a:t>
            </a:r>
            <a:r>
              <a:rPr lang="es-ES" sz="1200" dirty="0">
                <a:solidFill>
                  <a:schemeClr val="dk1"/>
                </a:solidFill>
                <a:latin typeface="Quicksand"/>
                <a:ea typeface="Quicksand"/>
                <a:cs typeface="Quicksand"/>
                <a:sym typeface="Quicksand"/>
              </a:rPr>
              <a:t> </a:t>
            </a:r>
            <a:r>
              <a:rPr lang="es-ES" sz="1200" dirty="0" err="1">
                <a:solidFill>
                  <a:schemeClr val="dk1"/>
                </a:solidFill>
                <a:latin typeface="Quicksand"/>
                <a:ea typeface="Quicksand"/>
                <a:cs typeface="Quicksand"/>
                <a:sym typeface="Quicksand"/>
              </a:rPr>
              <a:t>that</a:t>
            </a:r>
            <a:r>
              <a:rPr lang="es-ES" sz="1200" dirty="0">
                <a:solidFill>
                  <a:schemeClr val="dk1"/>
                </a:solidFill>
                <a:latin typeface="Quicksand"/>
                <a:ea typeface="Quicksand"/>
                <a:cs typeface="Quicksand"/>
                <a:sym typeface="Quicksand"/>
              </a:rPr>
              <a:t> shows </a:t>
            </a:r>
            <a:r>
              <a:rPr lang="es-ES" sz="1200" dirty="0" err="1">
                <a:solidFill>
                  <a:schemeClr val="dk1"/>
                </a:solidFill>
                <a:latin typeface="Quicksand"/>
                <a:ea typeface="Quicksand"/>
                <a:cs typeface="Quicksand"/>
                <a:sym typeface="Quicksand"/>
              </a:rPr>
              <a:t>strong</a:t>
            </a:r>
            <a:r>
              <a:rPr lang="es-ES" sz="1200" dirty="0">
                <a:solidFill>
                  <a:schemeClr val="dk1"/>
                </a:solidFill>
                <a:latin typeface="Quicksand"/>
                <a:ea typeface="Quicksand"/>
                <a:cs typeface="Quicksand"/>
                <a:sym typeface="Quicksand"/>
              </a:rPr>
              <a:t> </a:t>
            </a:r>
            <a:r>
              <a:rPr lang="es-ES" sz="1200" dirty="0" err="1">
                <a:solidFill>
                  <a:schemeClr val="dk1"/>
                </a:solidFill>
                <a:latin typeface="Quicksand"/>
                <a:ea typeface="Quicksand"/>
                <a:cs typeface="Quicksand"/>
                <a:sym typeface="Quicksand"/>
              </a:rPr>
              <a:t>scientific</a:t>
            </a:r>
            <a:r>
              <a:rPr lang="es-ES" sz="1200" dirty="0">
                <a:solidFill>
                  <a:schemeClr val="dk1"/>
                </a:solidFill>
                <a:latin typeface="Quicksand"/>
                <a:ea typeface="Quicksand"/>
                <a:cs typeface="Quicksand"/>
                <a:sym typeface="Quicksand"/>
              </a:rPr>
              <a:t> </a:t>
            </a:r>
            <a:r>
              <a:rPr lang="es-ES" sz="1200" dirty="0" err="1">
                <a:solidFill>
                  <a:schemeClr val="dk1"/>
                </a:solidFill>
                <a:latin typeface="Quicksand"/>
                <a:ea typeface="Quicksand"/>
                <a:cs typeface="Quicksand"/>
                <a:sym typeface="Quicksand"/>
              </a:rPr>
              <a:t>evidence</a:t>
            </a:r>
            <a:r>
              <a:rPr lang="es-ES" sz="1200" dirty="0">
                <a:solidFill>
                  <a:schemeClr val="dk1"/>
                </a:solidFill>
                <a:latin typeface="Quicksand"/>
                <a:ea typeface="Quicksand"/>
                <a:cs typeface="Quicksand"/>
                <a:sym typeface="Quicksand"/>
              </a:rPr>
              <a:t> of </a:t>
            </a:r>
            <a:r>
              <a:rPr lang="es-ES" sz="1200" dirty="0" err="1">
                <a:solidFill>
                  <a:schemeClr val="dk1"/>
                </a:solidFill>
                <a:latin typeface="Quicksand"/>
                <a:ea typeface="Quicksand"/>
                <a:cs typeface="Quicksand"/>
                <a:sym typeface="Quicksand"/>
              </a:rPr>
              <a:t>having</a:t>
            </a:r>
            <a:r>
              <a:rPr lang="es-ES" sz="1200" dirty="0">
                <a:solidFill>
                  <a:schemeClr val="dk1"/>
                </a:solidFill>
                <a:latin typeface="Quicksand"/>
                <a:ea typeface="Quicksand"/>
                <a:cs typeface="Quicksand"/>
                <a:sym typeface="Quicksand"/>
              </a:rPr>
              <a:t> </a:t>
            </a:r>
            <a:r>
              <a:rPr lang="es-ES" sz="1200" dirty="0" err="1">
                <a:solidFill>
                  <a:schemeClr val="dk1"/>
                </a:solidFill>
                <a:latin typeface="Quicksand"/>
                <a:ea typeface="Quicksand"/>
                <a:cs typeface="Quicksand"/>
                <a:sym typeface="Quicksand"/>
              </a:rPr>
              <a:t>the</a:t>
            </a:r>
            <a:r>
              <a:rPr lang="es-ES" sz="1200" dirty="0">
                <a:solidFill>
                  <a:schemeClr val="dk1"/>
                </a:solidFill>
                <a:latin typeface="Quicksand"/>
                <a:ea typeface="Quicksand"/>
                <a:cs typeface="Quicksand"/>
                <a:sym typeface="Quicksand"/>
              </a:rPr>
              <a:t> </a:t>
            </a:r>
            <a:r>
              <a:rPr lang="es-ES" sz="1200" dirty="0" err="1">
                <a:solidFill>
                  <a:schemeClr val="dk1"/>
                </a:solidFill>
                <a:latin typeface="Quicksand"/>
                <a:ea typeface="Quicksand"/>
                <a:cs typeface="Quicksand"/>
                <a:sym typeface="Quicksand"/>
              </a:rPr>
              <a:t>largest</a:t>
            </a:r>
            <a:r>
              <a:rPr lang="es-ES" sz="1200" dirty="0">
                <a:solidFill>
                  <a:schemeClr val="dk1"/>
                </a:solidFill>
                <a:latin typeface="Quicksand"/>
                <a:ea typeface="Quicksand"/>
                <a:cs typeface="Quicksand"/>
                <a:sym typeface="Quicksand"/>
              </a:rPr>
              <a:t> positive </a:t>
            </a:r>
            <a:r>
              <a:rPr lang="es-ES" sz="1200" dirty="0" err="1">
                <a:solidFill>
                  <a:schemeClr val="dk1"/>
                </a:solidFill>
                <a:latin typeface="Quicksand"/>
                <a:ea typeface="Quicksand"/>
                <a:cs typeface="Quicksand"/>
                <a:sym typeface="Quicksand"/>
              </a:rPr>
              <a:t>impact</a:t>
            </a:r>
            <a:r>
              <a:rPr lang="es-ES" sz="1200" dirty="0">
                <a:solidFill>
                  <a:schemeClr val="dk1"/>
                </a:solidFill>
                <a:latin typeface="Quicksand"/>
                <a:ea typeface="Quicksand"/>
                <a:cs typeface="Quicksand"/>
                <a:sym typeface="Quicksand"/>
              </a:rPr>
              <a:t> </a:t>
            </a:r>
            <a:r>
              <a:rPr lang="es-ES" sz="1200" dirty="0" err="1">
                <a:solidFill>
                  <a:schemeClr val="dk1"/>
                </a:solidFill>
                <a:latin typeface="Quicksand"/>
                <a:ea typeface="Quicksand"/>
                <a:cs typeface="Quicksand"/>
                <a:sym typeface="Quicksand"/>
              </a:rPr>
              <a:t>on</a:t>
            </a:r>
            <a:r>
              <a:rPr lang="es-ES" sz="1200" dirty="0">
                <a:solidFill>
                  <a:schemeClr val="dk1"/>
                </a:solidFill>
                <a:latin typeface="Quicksand"/>
                <a:ea typeface="Quicksand"/>
                <a:cs typeface="Quicksand"/>
                <a:sym typeface="Quicksand"/>
              </a:rPr>
              <a:t> </a:t>
            </a:r>
            <a:r>
              <a:rPr lang="es-ES" sz="1200" dirty="0" err="1">
                <a:solidFill>
                  <a:schemeClr val="dk1"/>
                </a:solidFill>
                <a:latin typeface="Quicksand"/>
                <a:ea typeface="Quicksand"/>
                <a:cs typeface="Quicksand"/>
                <a:sym typeface="Quicksand"/>
              </a:rPr>
              <a:t>children's</a:t>
            </a:r>
            <a:r>
              <a:rPr lang="es-ES" sz="1200" dirty="0">
                <a:solidFill>
                  <a:schemeClr val="dk1"/>
                </a:solidFill>
                <a:latin typeface="Quicksand"/>
                <a:ea typeface="Quicksand"/>
                <a:cs typeface="Quicksand"/>
                <a:sym typeface="Quicksand"/>
              </a:rPr>
              <a:t> mental and </a:t>
            </a:r>
            <a:r>
              <a:rPr lang="es-ES" sz="1200" dirty="0" err="1">
                <a:solidFill>
                  <a:schemeClr val="dk1"/>
                </a:solidFill>
                <a:latin typeface="Quicksand"/>
                <a:ea typeface="Quicksand"/>
                <a:cs typeface="Quicksand"/>
                <a:sym typeface="Quicksand"/>
              </a:rPr>
              <a:t>emotional</a:t>
            </a:r>
            <a:r>
              <a:rPr lang="es-ES" sz="1200" dirty="0">
                <a:solidFill>
                  <a:schemeClr val="dk1"/>
                </a:solidFill>
                <a:latin typeface="Quicksand"/>
                <a:ea typeface="Quicksand"/>
                <a:cs typeface="Quicksand"/>
                <a:sym typeface="Quicksand"/>
              </a:rPr>
              <a:t> </a:t>
            </a:r>
            <a:r>
              <a:rPr lang="es-ES" sz="1200" dirty="0" err="1">
                <a:solidFill>
                  <a:schemeClr val="dk1"/>
                </a:solidFill>
                <a:latin typeface="Quicksand"/>
                <a:ea typeface="Quicksand"/>
                <a:cs typeface="Quicksand"/>
                <a:sym typeface="Quicksand"/>
              </a:rPr>
              <a:t>health</a:t>
            </a:r>
            <a:r>
              <a:rPr lang="es-ES" sz="1200" dirty="0">
                <a:solidFill>
                  <a:schemeClr val="dk1"/>
                </a:solidFill>
                <a:latin typeface="Quicksand"/>
                <a:ea typeface="Quicksand"/>
                <a:cs typeface="Quicksand"/>
                <a:sym typeface="Quicksand"/>
              </a:rPr>
              <a:t>.</a:t>
            </a:r>
            <a:endParaRPr sz="1200" dirty="0">
              <a:solidFill>
                <a:schemeClr val="dk1"/>
              </a:solidFill>
              <a:latin typeface="Quicksand"/>
              <a:ea typeface="Quicksand"/>
              <a:cs typeface="Quicksand"/>
              <a:sym typeface="Quicksand"/>
            </a:endParaRPr>
          </a:p>
          <a:p>
            <a:pPr marL="0" lvl="0" indent="0" algn="ctr" rtl="0">
              <a:lnSpc>
                <a:spcPct val="115000"/>
              </a:lnSpc>
              <a:spcBef>
                <a:spcPts val="1000"/>
              </a:spcBef>
              <a:spcAft>
                <a:spcPts val="1000"/>
              </a:spcAft>
              <a:buSzPts val="1100"/>
              <a:buNone/>
            </a:pPr>
            <a:r>
              <a:rPr lang="es-ES" sz="1200" dirty="0" err="1">
                <a:solidFill>
                  <a:schemeClr val="dk1"/>
                </a:solidFill>
                <a:latin typeface="Quicksand"/>
                <a:ea typeface="Quicksand"/>
                <a:cs typeface="Quicksand"/>
                <a:sym typeface="Quicksand"/>
              </a:rPr>
              <a:t>Most</a:t>
            </a:r>
            <a:r>
              <a:rPr lang="es-ES" sz="1200" dirty="0">
                <a:solidFill>
                  <a:schemeClr val="dk1"/>
                </a:solidFill>
                <a:latin typeface="Quicksand"/>
                <a:ea typeface="Quicksand"/>
                <a:cs typeface="Quicksand"/>
                <a:sym typeface="Quicksand"/>
              </a:rPr>
              <a:t> </a:t>
            </a:r>
            <a:r>
              <a:rPr lang="es-ES" sz="1200" dirty="0" err="1">
                <a:solidFill>
                  <a:schemeClr val="dk1"/>
                </a:solidFill>
                <a:latin typeface="Quicksand"/>
                <a:ea typeface="Quicksand"/>
                <a:cs typeface="Quicksand"/>
                <a:sym typeface="Quicksand"/>
              </a:rPr>
              <a:t>notably</a:t>
            </a:r>
            <a:r>
              <a:rPr lang="es-ES" sz="1200" dirty="0">
                <a:solidFill>
                  <a:schemeClr val="dk1"/>
                </a:solidFill>
                <a:latin typeface="Quicksand"/>
                <a:ea typeface="Quicksand"/>
                <a:cs typeface="Quicksand"/>
                <a:sym typeface="Quicksand"/>
              </a:rPr>
              <a:t>, Pro </a:t>
            </a:r>
            <a:r>
              <a:rPr lang="es-ES" sz="1200" dirty="0" err="1">
                <a:solidFill>
                  <a:schemeClr val="dk1"/>
                </a:solidFill>
                <a:latin typeface="Quicksand"/>
                <a:ea typeface="Quicksand"/>
                <a:cs typeface="Quicksand"/>
                <a:sym typeface="Quicksand"/>
              </a:rPr>
              <a:t>was</a:t>
            </a:r>
            <a:r>
              <a:rPr lang="es-ES" sz="1200" dirty="0">
                <a:solidFill>
                  <a:schemeClr val="dk1"/>
                </a:solidFill>
                <a:latin typeface="Quicksand"/>
                <a:ea typeface="Quicksand"/>
                <a:cs typeface="Quicksand"/>
                <a:sym typeface="Quicksand"/>
              </a:rPr>
              <a:t> </a:t>
            </a:r>
            <a:r>
              <a:rPr lang="es-ES" sz="1200" dirty="0" err="1">
                <a:solidFill>
                  <a:schemeClr val="dk1"/>
                </a:solidFill>
                <a:latin typeface="Quicksand"/>
                <a:ea typeface="Quicksand"/>
                <a:cs typeface="Quicksand"/>
                <a:sym typeface="Quicksand"/>
              </a:rPr>
              <a:t>the</a:t>
            </a:r>
            <a:r>
              <a:rPr lang="es-ES" sz="1200" dirty="0">
                <a:solidFill>
                  <a:schemeClr val="dk1"/>
                </a:solidFill>
                <a:latin typeface="Quicksand"/>
                <a:ea typeface="Quicksand"/>
                <a:cs typeface="Quicksand"/>
                <a:sym typeface="Quicksand"/>
              </a:rPr>
              <a:t> </a:t>
            </a:r>
            <a:r>
              <a:rPr lang="es-ES" sz="1200" dirty="0" err="1">
                <a:solidFill>
                  <a:schemeClr val="dk1"/>
                </a:solidFill>
                <a:latin typeface="Quicksand"/>
                <a:ea typeface="Quicksand"/>
                <a:cs typeface="Quicksand"/>
                <a:sym typeface="Quicksand"/>
              </a:rPr>
              <a:t>first</a:t>
            </a:r>
            <a:r>
              <a:rPr lang="es-ES" sz="1200" dirty="0">
                <a:solidFill>
                  <a:schemeClr val="dk1"/>
                </a:solidFill>
                <a:latin typeface="Quicksand"/>
                <a:ea typeface="Quicksand"/>
                <a:cs typeface="Quicksand"/>
                <a:sym typeface="Quicksand"/>
              </a:rPr>
              <a:t> </a:t>
            </a:r>
            <a:r>
              <a:rPr lang="es-ES" sz="1200" dirty="0" err="1">
                <a:solidFill>
                  <a:schemeClr val="dk1"/>
                </a:solidFill>
                <a:latin typeface="Quicksand"/>
                <a:ea typeface="Quicksand"/>
                <a:cs typeface="Quicksand"/>
                <a:sym typeface="Quicksand"/>
              </a:rPr>
              <a:t>Mexican</a:t>
            </a:r>
            <a:r>
              <a:rPr lang="es-ES" sz="1200" dirty="0">
                <a:solidFill>
                  <a:schemeClr val="dk1"/>
                </a:solidFill>
                <a:latin typeface="Quicksand"/>
                <a:ea typeface="Quicksand"/>
                <a:cs typeface="Quicksand"/>
                <a:sym typeface="Quicksand"/>
              </a:rPr>
              <a:t> </a:t>
            </a:r>
            <a:r>
              <a:rPr lang="es-ES" sz="1200" dirty="0" err="1">
                <a:solidFill>
                  <a:schemeClr val="dk1"/>
                </a:solidFill>
                <a:latin typeface="Quicksand"/>
                <a:ea typeface="Quicksand"/>
                <a:cs typeface="Quicksand"/>
                <a:sym typeface="Quicksand"/>
              </a:rPr>
              <a:t>panelist</a:t>
            </a:r>
            <a:r>
              <a:rPr lang="es-ES" sz="1200" dirty="0">
                <a:solidFill>
                  <a:schemeClr val="dk1"/>
                </a:solidFill>
                <a:latin typeface="Quicksand"/>
                <a:ea typeface="Quicksand"/>
                <a:cs typeface="Quicksand"/>
                <a:sym typeface="Quicksand"/>
              </a:rPr>
              <a:t> at </a:t>
            </a:r>
            <a:r>
              <a:rPr lang="es-ES" sz="1200" dirty="0" err="1">
                <a:solidFill>
                  <a:schemeClr val="dk1"/>
                </a:solidFill>
                <a:latin typeface="Quicksand"/>
                <a:ea typeface="Quicksand"/>
                <a:cs typeface="Quicksand"/>
                <a:sym typeface="Quicksand"/>
              </a:rPr>
              <a:t>the</a:t>
            </a:r>
            <a:r>
              <a:rPr lang="es-ES" sz="1200" dirty="0">
                <a:solidFill>
                  <a:schemeClr val="dk1"/>
                </a:solidFill>
                <a:latin typeface="Quicksand"/>
                <a:ea typeface="Quicksand"/>
                <a:cs typeface="Quicksand"/>
                <a:sym typeface="Quicksand"/>
              </a:rPr>
              <a:t> 2017 </a:t>
            </a:r>
            <a:r>
              <a:rPr lang="es-ES" sz="1200" dirty="0" err="1">
                <a:solidFill>
                  <a:schemeClr val="dk1"/>
                </a:solidFill>
                <a:latin typeface="Quicksand"/>
                <a:ea typeface="Quicksand"/>
                <a:cs typeface="Quicksand"/>
                <a:sym typeface="Quicksand"/>
              </a:rPr>
              <a:t>symposium</a:t>
            </a:r>
            <a:r>
              <a:rPr lang="es-ES" sz="1200" dirty="0">
                <a:solidFill>
                  <a:schemeClr val="dk1"/>
                </a:solidFill>
                <a:latin typeface="Quicksand"/>
                <a:ea typeface="Quicksand"/>
                <a:cs typeface="Quicksand"/>
                <a:sym typeface="Quicksand"/>
              </a:rPr>
              <a:t> of </a:t>
            </a:r>
            <a:r>
              <a:rPr lang="es-ES" sz="1200" dirty="0" err="1">
                <a:solidFill>
                  <a:schemeClr val="dk1"/>
                </a:solidFill>
                <a:latin typeface="Quicksand"/>
                <a:ea typeface="Quicksand"/>
                <a:cs typeface="Quicksand"/>
                <a:sym typeface="Quicksand"/>
              </a:rPr>
              <a:t>the</a:t>
            </a:r>
            <a:r>
              <a:rPr lang="es-ES" sz="1200" dirty="0">
                <a:solidFill>
                  <a:schemeClr val="dk1"/>
                </a:solidFill>
                <a:latin typeface="Quicksand"/>
                <a:ea typeface="Quicksand"/>
                <a:cs typeface="Quicksand"/>
                <a:sym typeface="Quicksand"/>
              </a:rPr>
              <a:t> AMADE, </a:t>
            </a:r>
            <a:r>
              <a:rPr lang="es-ES" sz="1200" dirty="0" err="1">
                <a:solidFill>
                  <a:schemeClr val="dk1"/>
                </a:solidFill>
                <a:latin typeface="Quicksand"/>
                <a:ea typeface="Quicksand"/>
                <a:cs typeface="Quicksand"/>
                <a:sym typeface="Quicksand"/>
              </a:rPr>
              <a:t>directed</a:t>
            </a:r>
            <a:r>
              <a:rPr lang="es-ES" sz="1200" dirty="0">
                <a:solidFill>
                  <a:schemeClr val="dk1"/>
                </a:solidFill>
                <a:latin typeface="Quicksand"/>
                <a:ea typeface="Quicksand"/>
                <a:cs typeface="Quicksand"/>
                <a:sym typeface="Quicksand"/>
              </a:rPr>
              <a:t> </a:t>
            </a:r>
            <a:r>
              <a:rPr lang="es-ES" sz="1200" dirty="0" err="1">
                <a:solidFill>
                  <a:schemeClr val="dk1"/>
                </a:solidFill>
                <a:latin typeface="Quicksand"/>
                <a:ea typeface="Quicksand"/>
                <a:cs typeface="Quicksand"/>
                <a:sym typeface="Quicksand"/>
              </a:rPr>
              <a:t>by</a:t>
            </a:r>
            <a:r>
              <a:rPr lang="es-ES" sz="1200" dirty="0">
                <a:solidFill>
                  <a:schemeClr val="dk1"/>
                </a:solidFill>
                <a:latin typeface="Quicksand"/>
                <a:ea typeface="Quicksand"/>
                <a:cs typeface="Quicksand"/>
                <a:sym typeface="Quicksand"/>
              </a:rPr>
              <a:t> </a:t>
            </a:r>
            <a:r>
              <a:rPr lang="es-ES" sz="1200" dirty="0" err="1">
                <a:solidFill>
                  <a:schemeClr val="dk1"/>
                </a:solidFill>
                <a:latin typeface="Quicksand"/>
                <a:ea typeface="Quicksand"/>
                <a:cs typeface="Quicksand"/>
                <a:sym typeface="Quicksand"/>
              </a:rPr>
              <a:t>Princess</a:t>
            </a:r>
            <a:r>
              <a:rPr lang="es-ES" sz="1200" dirty="0">
                <a:solidFill>
                  <a:schemeClr val="dk1"/>
                </a:solidFill>
                <a:latin typeface="Quicksand"/>
                <a:ea typeface="Quicksand"/>
                <a:cs typeface="Quicksand"/>
                <a:sym typeface="Quicksand"/>
              </a:rPr>
              <a:t> </a:t>
            </a:r>
            <a:r>
              <a:rPr lang="es-ES" sz="1200" dirty="0" err="1">
                <a:solidFill>
                  <a:schemeClr val="dk1"/>
                </a:solidFill>
                <a:latin typeface="Quicksand"/>
                <a:ea typeface="Quicksand"/>
                <a:cs typeface="Quicksand"/>
                <a:sym typeface="Quicksand"/>
              </a:rPr>
              <a:t>Caroline</a:t>
            </a:r>
            <a:r>
              <a:rPr lang="es-ES" sz="1200" dirty="0">
                <a:solidFill>
                  <a:schemeClr val="dk1"/>
                </a:solidFill>
                <a:latin typeface="Quicksand"/>
                <a:ea typeface="Quicksand"/>
                <a:cs typeface="Quicksand"/>
                <a:sym typeface="Quicksand"/>
              </a:rPr>
              <a:t> of </a:t>
            </a:r>
            <a:r>
              <a:rPr lang="es-ES" sz="1200" dirty="0" err="1">
                <a:solidFill>
                  <a:schemeClr val="dk1"/>
                </a:solidFill>
                <a:latin typeface="Quicksand"/>
                <a:ea typeface="Quicksand"/>
                <a:cs typeface="Quicksand"/>
                <a:sym typeface="Quicksand"/>
              </a:rPr>
              <a:t>Monaco</a:t>
            </a:r>
            <a:r>
              <a:rPr lang="es-ES" sz="1200" dirty="0">
                <a:solidFill>
                  <a:schemeClr val="dk1"/>
                </a:solidFill>
                <a:latin typeface="Quicksand"/>
                <a:ea typeface="Quicksand"/>
                <a:cs typeface="Quicksand"/>
                <a:sym typeface="Quicksand"/>
              </a:rPr>
              <a:t>, </a:t>
            </a:r>
            <a:r>
              <a:rPr lang="es-ES" sz="1200" dirty="0" err="1">
                <a:solidFill>
                  <a:schemeClr val="dk1"/>
                </a:solidFill>
                <a:latin typeface="Quicksand"/>
                <a:ea typeface="Quicksand"/>
                <a:cs typeface="Quicksand"/>
                <a:sym typeface="Quicksand"/>
              </a:rPr>
              <a:t>where</a:t>
            </a:r>
            <a:r>
              <a:rPr lang="es-ES" sz="1200" dirty="0">
                <a:solidFill>
                  <a:schemeClr val="dk1"/>
                </a:solidFill>
                <a:latin typeface="Quicksand"/>
                <a:ea typeface="Quicksand"/>
                <a:cs typeface="Quicksand"/>
                <a:sym typeface="Quicksand"/>
              </a:rPr>
              <a:t> </a:t>
            </a:r>
            <a:r>
              <a:rPr lang="es-ES" sz="1200" dirty="0" err="1">
                <a:solidFill>
                  <a:schemeClr val="dk1"/>
                </a:solidFill>
                <a:latin typeface="Quicksand"/>
                <a:ea typeface="Quicksand"/>
                <a:cs typeface="Quicksand"/>
                <a:sym typeface="Quicksand"/>
              </a:rPr>
              <a:t>she</a:t>
            </a:r>
            <a:r>
              <a:rPr lang="es-ES" sz="1200" dirty="0">
                <a:solidFill>
                  <a:schemeClr val="dk1"/>
                </a:solidFill>
                <a:latin typeface="Quicksand"/>
                <a:ea typeface="Quicksand"/>
                <a:cs typeface="Quicksand"/>
                <a:sym typeface="Quicksand"/>
              </a:rPr>
              <a:t> </a:t>
            </a:r>
            <a:r>
              <a:rPr lang="es-ES" sz="1200" dirty="0" err="1">
                <a:solidFill>
                  <a:schemeClr val="dk1"/>
                </a:solidFill>
                <a:latin typeface="Quicksand"/>
                <a:ea typeface="Quicksand"/>
                <a:cs typeface="Quicksand"/>
                <a:sym typeface="Quicksand"/>
              </a:rPr>
              <a:t>talked</a:t>
            </a:r>
            <a:r>
              <a:rPr lang="es-ES" sz="1200" dirty="0">
                <a:solidFill>
                  <a:schemeClr val="dk1"/>
                </a:solidFill>
                <a:latin typeface="Quicksand"/>
                <a:ea typeface="Quicksand"/>
                <a:cs typeface="Quicksand"/>
                <a:sym typeface="Quicksand"/>
              </a:rPr>
              <a:t> </a:t>
            </a:r>
            <a:r>
              <a:rPr lang="es-ES" sz="1200" dirty="0" err="1">
                <a:solidFill>
                  <a:schemeClr val="dk1"/>
                </a:solidFill>
                <a:latin typeface="Quicksand"/>
                <a:ea typeface="Quicksand"/>
                <a:cs typeface="Quicksand"/>
                <a:sym typeface="Quicksand"/>
              </a:rPr>
              <a:t>about</a:t>
            </a:r>
            <a:r>
              <a:rPr lang="es-ES" sz="1200" dirty="0">
                <a:solidFill>
                  <a:schemeClr val="dk1"/>
                </a:solidFill>
                <a:latin typeface="Quicksand"/>
                <a:ea typeface="Quicksand"/>
                <a:cs typeface="Quicksand"/>
                <a:sym typeface="Quicksand"/>
              </a:rPr>
              <a:t> </a:t>
            </a:r>
            <a:r>
              <a:rPr lang="es-ES" sz="1200" dirty="0" err="1">
                <a:solidFill>
                  <a:schemeClr val="dk1"/>
                </a:solidFill>
                <a:latin typeface="Quicksand"/>
                <a:ea typeface="Quicksand"/>
                <a:cs typeface="Quicksand"/>
                <a:sym typeface="Quicksand"/>
              </a:rPr>
              <a:t>her</a:t>
            </a:r>
            <a:r>
              <a:rPr lang="es-ES" sz="1200" dirty="0">
                <a:solidFill>
                  <a:schemeClr val="dk1"/>
                </a:solidFill>
                <a:latin typeface="Quicksand"/>
                <a:ea typeface="Quicksand"/>
                <a:cs typeface="Quicksand"/>
                <a:sym typeface="Quicksand"/>
              </a:rPr>
              <a:t> </a:t>
            </a:r>
            <a:r>
              <a:rPr lang="es-ES" sz="1200" dirty="0" err="1">
                <a:solidFill>
                  <a:schemeClr val="dk1"/>
                </a:solidFill>
                <a:latin typeface="Quicksand"/>
                <a:ea typeface="Quicksand"/>
                <a:cs typeface="Quicksand"/>
                <a:sym typeface="Quicksand"/>
              </a:rPr>
              <a:t>work</a:t>
            </a:r>
            <a:r>
              <a:rPr lang="es-ES" sz="1200" dirty="0">
                <a:solidFill>
                  <a:schemeClr val="dk1"/>
                </a:solidFill>
                <a:latin typeface="Quicksand"/>
                <a:ea typeface="Quicksand"/>
                <a:cs typeface="Quicksand"/>
                <a:sym typeface="Quicksand"/>
              </a:rPr>
              <a:t> </a:t>
            </a:r>
            <a:r>
              <a:rPr lang="es-ES" sz="1200" dirty="0" err="1">
                <a:solidFill>
                  <a:schemeClr val="dk1"/>
                </a:solidFill>
                <a:latin typeface="Quicksand"/>
                <a:ea typeface="Quicksand"/>
                <a:cs typeface="Quicksand"/>
                <a:sym typeface="Quicksand"/>
              </a:rPr>
              <a:t>with</a:t>
            </a:r>
            <a:r>
              <a:rPr lang="es-ES" sz="1200" dirty="0">
                <a:solidFill>
                  <a:schemeClr val="dk1"/>
                </a:solidFill>
                <a:latin typeface="Quicksand"/>
                <a:ea typeface="Quicksand"/>
                <a:cs typeface="Quicksand"/>
                <a:sym typeface="Quicksand"/>
              </a:rPr>
              <a:t> </a:t>
            </a:r>
            <a:r>
              <a:rPr lang="es-ES" sz="1200" dirty="0" err="1">
                <a:solidFill>
                  <a:schemeClr val="dk1"/>
                </a:solidFill>
                <a:latin typeface="Quicksand"/>
                <a:ea typeface="Quicksand"/>
                <a:cs typeface="Quicksand"/>
                <a:sym typeface="Quicksand"/>
              </a:rPr>
              <a:t>children</a:t>
            </a:r>
            <a:r>
              <a:rPr lang="es-ES" sz="1200" dirty="0">
                <a:solidFill>
                  <a:schemeClr val="dk1"/>
                </a:solidFill>
                <a:latin typeface="Quicksand"/>
                <a:ea typeface="Quicksand"/>
                <a:cs typeface="Quicksand"/>
                <a:sym typeface="Quicksand"/>
              </a:rPr>
              <a:t> </a:t>
            </a:r>
            <a:r>
              <a:rPr lang="es-ES" sz="1200" dirty="0" err="1">
                <a:solidFill>
                  <a:schemeClr val="dk1"/>
                </a:solidFill>
                <a:latin typeface="Quicksand"/>
                <a:ea typeface="Quicksand"/>
                <a:cs typeface="Quicksand"/>
                <a:sym typeface="Quicksand"/>
              </a:rPr>
              <a:t>born</a:t>
            </a:r>
            <a:r>
              <a:rPr lang="es-ES" sz="1200" dirty="0">
                <a:solidFill>
                  <a:schemeClr val="dk1"/>
                </a:solidFill>
                <a:latin typeface="Quicksand"/>
                <a:ea typeface="Quicksand"/>
                <a:cs typeface="Quicksand"/>
                <a:sym typeface="Quicksand"/>
              </a:rPr>
              <a:t> in </a:t>
            </a:r>
            <a:r>
              <a:rPr lang="es-ES" sz="1200" dirty="0" err="1">
                <a:solidFill>
                  <a:schemeClr val="dk1"/>
                </a:solidFill>
                <a:latin typeface="Quicksand"/>
                <a:ea typeface="Quicksand"/>
                <a:cs typeface="Quicksand"/>
                <a:sym typeface="Quicksand"/>
              </a:rPr>
              <a:t>prison</a:t>
            </a:r>
            <a:r>
              <a:rPr lang="es-ES" sz="1200" dirty="0">
                <a:solidFill>
                  <a:schemeClr val="dk1"/>
                </a:solidFill>
                <a:latin typeface="Quicksand"/>
                <a:ea typeface="Quicksand"/>
                <a:cs typeface="Quicksand"/>
                <a:sym typeface="Quicksand"/>
              </a:rPr>
              <a:t>. In 2018, Arte Pro and </a:t>
            </a:r>
            <a:r>
              <a:rPr lang="es-ES" sz="1200" dirty="0" err="1">
                <a:solidFill>
                  <a:schemeClr val="dk1"/>
                </a:solidFill>
                <a:latin typeface="Quicksand"/>
                <a:ea typeface="Quicksand"/>
                <a:cs typeface="Quicksand"/>
                <a:sym typeface="Quicksand"/>
              </a:rPr>
              <a:t>its</a:t>
            </a:r>
            <a:r>
              <a:rPr lang="es-ES" sz="1200" dirty="0">
                <a:solidFill>
                  <a:schemeClr val="dk1"/>
                </a:solidFill>
                <a:latin typeface="Quicksand"/>
                <a:ea typeface="Quicksand"/>
                <a:cs typeface="Quicksand"/>
                <a:sym typeface="Quicksand"/>
              </a:rPr>
              <a:t> </a:t>
            </a:r>
            <a:r>
              <a:rPr lang="es-ES" sz="1200" dirty="0" err="1">
                <a:solidFill>
                  <a:schemeClr val="dk1"/>
                </a:solidFill>
                <a:latin typeface="Quicksand"/>
                <a:ea typeface="Quicksand"/>
                <a:cs typeface="Quicksand"/>
                <a:sym typeface="Quicksand"/>
              </a:rPr>
              <a:t>methodology</a:t>
            </a:r>
            <a:r>
              <a:rPr lang="es-ES" sz="1200" dirty="0">
                <a:solidFill>
                  <a:schemeClr val="dk1"/>
                </a:solidFill>
                <a:latin typeface="Quicksand"/>
                <a:ea typeface="Quicksand"/>
                <a:cs typeface="Quicksand"/>
                <a:sym typeface="Quicksand"/>
              </a:rPr>
              <a:t> </a:t>
            </a:r>
            <a:r>
              <a:rPr lang="es-ES" sz="1200" dirty="0" err="1">
                <a:solidFill>
                  <a:schemeClr val="dk1"/>
                </a:solidFill>
                <a:latin typeface="Quicksand"/>
                <a:ea typeface="Quicksand"/>
                <a:cs typeface="Quicksand"/>
                <a:sym typeface="Quicksand"/>
              </a:rPr>
              <a:t>were</a:t>
            </a:r>
            <a:r>
              <a:rPr lang="es-ES" sz="1200" dirty="0">
                <a:solidFill>
                  <a:schemeClr val="dk1"/>
                </a:solidFill>
                <a:latin typeface="Quicksand"/>
                <a:ea typeface="Quicksand"/>
                <a:cs typeface="Quicksand"/>
                <a:sym typeface="Quicksand"/>
              </a:rPr>
              <a:t> </a:t>
            </a:r>
            <a:r>
              <a:rPr lang="es-ES" sz="1200" dirty="0" err="1">
                <a:solidFill>
                  <a:schemeClr val="dk1"/>
                </a:solidFill>
                <a:latin typeface="Quicksand"/>
                <a:ea typeface="Quicksand"/>
                <a:cs typeface="Quicksand"/>
                <a:sym typeface="Quicksand"/>
              </a:rPr>
              <a:t>acknowledged</a:t>
            </a:r>
            <a:r>
              <a:rPr lang="es-ES" sz="1200" dirty="0">
                <a:solidFill>
                  <a:schemeClr val="dk1"/>
                </a:solidFill>
                <a:latin typeface="Quicksand"/>
                <a:ea typeface="Quicksand"/>
                <a:cs typeface="Quicksand"/>
                <a:sym typeface="Quicksand"/>
              </a:rPr>
              <a:t> </a:t>
            </a:r>
            <a:r>
              <a:rPr lang="es-ES" sz="1200" dirty="0" err="1">
                <a:solidFill>
                  <a:schemeClr val="dk1"/>
                </a:solidFill>
                <a:latin typeface="Quicksand"/>
                <a:ea typeface="Quicksand"/>
                <a:cs typeface="Quicksand"/>
                <a:sym typeface="Quicksand"/>
              </a:rPr>
              <a:t>by</a:t>
            </a:r>
            <a:r>
              <a:rPr lang="es-ES" sz="1200" dirty="0">
                <a:solidFill>
                  <a:schemeClr val="dk1"/>
                </a:solidFill>
                <a:latin typeface="Quicksand"/>
                <a:ea typeface="Quicksand"/>
                <a:cs typeface="Quicksand"/>
                <a:sym typeface="Quicksand"/>
              </a:rPr>
              <a:t> </a:t>
            </a:r>
            <a:r>
              <a:rPr lang="es-ES" sz="1200" dirty="0" err="1">
                <a:solidFill>
                  <a:schemeClr val="dk1"/>
                </a:solidFill>
                <a:latin typeface="Quicksand"/>
                <a:ea typeface="Quicksand"/>
                <a:cs typeface="Quicksand"/>
                <a:sym typeface="Quicksand"/>
              </a:rPr>
              <a:t>the</a:t>
            </a:r>
            <a:r>
              <a:rPr lang="es-ES" sz="1200" dirty="0">
                <a:solidFill>
                  <a:schemeClr val="dk1"/>
                </a:solidFill>
                <a:latin typeface="Quicksand"/>
                <a:ea typeface="Quicksand"/>
                <a:cs typeface="Quicksand"/>
                <a:sym typeface="Quicksand"/>
              </a:rPr>
              <a:t> Y2Y, </a:t>
            </a:r>
            <a:r>
              <a:rPr lang="es-ES" sz="1200" dirty="0" err="1">
                <a:solidFill>
                  <a:schemeClr val="dk1"/>
                </a:solidFill>
                <a:latin typeface="Quicksand"/>
                <a:ea typeface="Quicksand"/>
                <a:cs typeface="Quicksand"/>
                <a:sym typeface="Quicksand"/>
              </a:rPr>
              <a:t>World</a:t>
            </a:r>
            <a:r>
              <a:rPr lang="es-ES" sz="1200" dirty="0">
                <a:solidFill>
                  <a:schemeClr val="dk1"/>
                </a:solidFill>
                <a:latin typeface="Quicksand"/>
                <a:ea typeface="Quicksand"/>
                <a:cs typeface="Quicksand"/>
                <a:sym typeface="Quicksand"/>
              </a:rPr>
              <a:t> Bank </a:t>
            </a:r>
            <a:r>
              <a:rPr lang="es-ES" sz="1200" dirty="0" err="1">
                <a:solidFill>
                  <a:schemeClr val="dk1"/>
                </a:solidFill>
                <a:latin typeface="Quicksand"/>
                <a:ea typeface="Quicksand"/>
                <a:cs typeface="Quicksand"/>
                <a:sym typeface="Quicksand"/>
              </a:rPr>
              <a:t>Group</a:t>
            </a:r>
            <a:r>
              <a:rPr lang="es-ES" sz="1200" dirty="0">
                <a:solidFill>
                  <a:schemeClr val="dk1"/>
                </a:solidFill>
                <a:latin typeface="Quicksand"/>
                <a:ea typeface="Quicksand"/>
                <a:cs typeface="Quicksand"/>
                <a:sym typeface="Quicksand"/>
              </a:rPr>
              <a:t>. In 2019, </a:t>
            </a:r>
            <a:r>
              <a:rPr lang="es-ES" sz="1200" dirty="0" err="1">
                <a:solidFill>
                  <a:schemeClr val="dk1"/>
                </a:solidFill>
                <a:latin typeface="Quicksand"/>
                <a:ea typeface="Quicksand"/>
                <a:cs typeface="Quicksand"/>
                <a:sym typeface="Quicksand"/>
              </a:rPr>
              <a:t>she</a:t>
            </a:r>
            <a:r>
              <a:rPr lang="es-ES" sz="1200" dirty="0">
                <a:solidFill>
                  <a:schemeClr val="dk1"/>
                </a:solidFill>
                <a:latin typeface="Quicksand"/>
                <a:ea typeface="Quicksand"/>
                <a:cs typeface="Quicksand"/>
                <a:sym typeface="Quicksand"/>
              </a:rPr>
              <a:t> </a:t>
            </a:r>
            <a:r>
              <a:rPr lang="es-ES" sz="1200" dirty="0" err="1">
                <a:solidFill>
                  <a:schemeClr val="dk1"/>
                </a:solidFill>
                <a:latin typeface="Quicksand"/>
                <a:ea typeface="Quicksand"/>
                <a:cs typeface="Quicksand"/>
                <a:sym typeface="Quicksand"/>
              </a:rPr>
              <a:t>held</a:t>
            </a:r>
            <a:r>
              <a:rPr lang="es-ES" sz="1200" dirty="0">
                <a:solidFill>
                  <a:schemeClr val="dk1"/>
                </a:solidFill>
                <a:latin typeface="Quicksand"/>
                <a:ea typeface="Quicksand"/>
                <a:cs typeface="Quicksand"/>
                <a:sym typeface="Quicksand"/>
              </a:rPr>
              <a:t> a panel at </a:t>
            </a:r>
            <a:r>
              <a:rPr lang="es-ES" sz="1200" dirty="0" err="1">
                <a:solidFill>
                  <a:schemeClr val="dk1"/>
                </a:solidFill>
                <a:latin typeface="Quicksand"/>
                <a:ea typeface="Quicksand"/>
                <a:cs typeface="Quicksand"/>
                <a:sym typeface="Quicksand"/>
              </a:rPr>
              <a:t>the</a:t>
            </a:r>
            <a:r>
              <a:rPr lang="es-ES" sz="1200" dirty="0">
                <a:solidFill>
                  <a:schemeClr val="dk1"/>
                </a:solidFill>
                <a:latin typeface="Quicksand"/>
                <a:ea typeface="Quicksand"/>
                <a:cs typeface="Quicksand"/>
                <a:sym typeface="Quicksand"/>
              </a:rPr>
              <a:t> </a:t>
            </a:r>
            <a:r>
              <a:rPr lang="es-ES" sz="1200" i="1" dirty="0">
                <a:solidFill>
                  <a:schemeClr val="dk1"/>
                </a:solidFill>
                <a:latin typeface="Quicksand"/>
                <a:ea typeface="Quicksand"/>
                <a:cs typeface="Quicksand"/>
                <a:sym typeface="Quicksand"/>
              </a:rPr>
              <a:t>International </a:t>
            </a:r>
            <a:r>
              <a:rPr lang="es-ES" sz="1200" i="1" dirty="0" err="1">
                <a:solidFill>
                  <a:schemeClr val="dk1"/>
                </a:solidFill>
                <a:latin typeface="Quicksand"/>
                <a:ea typeface="Quicksand"/>
                <a:cs typeface="Quicksand"/>
                <a:sym typeface="Quicksand"/>
              </a:rPr>
              <a:t>Assembly</a:t>
            </a:r>
            <a:r>
              <a:rPr lang="es-ES" sz="1200" i="1" dirty="0">
                <a:solidFill>
                  <a:schemeClr val="dk1"/>
                </a:solidFill>
                <a:latin typeface="Quicksand"/>
                <a:ea typeface="Quicksand"/>
                <a:cs typeface="Quicksand"/>
                <a:sym typeface="Quicksand"/>
              </a:rPr>
              <a:t> of </a:t>
            </a:r>
            <a:r>
              <a:rPr lang="es-ES" sz="1200" i="1" dirty="0" err="1">
                <a:solidFill>
                  <a:schemeClr val="dk1"/>
                </a:solidFill>
                <a:latin typeface="Quicksand"/>
                <a:ea typeface="Quicksand"/>
                <a:cs typeface="Quicksand"/>
                <a:sym typeface="Quicksand"/>
              </a:rPr>
              <a:t>Educators</a:t>
            </a:r>
            <a:r>
              <a:rPr lang="es-ES" sz="1200" i="1" dirty="0">
                <a:solidFill>
                  <a:schemeClr val="dk1"/>
                </a:solidFill>
                <a:latin typeface="Quicksand"/>
                <a:ea typeface="Quicksand"/>
                <a:cs typeface="Quicksand"/>
                <a:sym typeface="Quicksand"/>
              </a:rPr>
              <a:t> </a:t>
            </a:r>
            <a:r>
              <a:rPr lang="es-ES" sz="1200" i="1" dirty="0" err="1">
                <a:solidFill>
                  <a:schemeClr val="dk1"/>
                </a:solidFill>
                <a:latin typeface="Quicksand"/>
                <a:ea typeface="Quicksand"/>
                <a:cs typeface="Quicksand"/>
                <a:sym typeface="Quicksand"/>
              </a:rPr>
              <a:t>without</a:t>
            </a:r>
            <a:r>
              <a:rPr lang="es-ES" sz="1200" i="1" dirty="0">
                <a:solidFill>
                  <a:schemeClr val="dk1"/>
                </a:solidFill>
                <a:latin typeface="Quicksand"/>
                <a:ea typeface="Quicksand"/>
                <a:cs typeface="Quicksand"/>
                <a:sym typeface="Quicksand"/>
              </a:rPr>
              <a:t> Borders</a:t>
            </a:r>
            <a:r>
              <a:rPr lang="es-ES" sz="1200" dirty="0">
                <a:solidFill>
                  <a:schemeClr val="dk1"/>
                </a:solidFill>
                <a:latin typeface="Quicksand"/>
                <a:ea typeface="Quicksand"/>
                <a:cs typeface="Quicksand"/>
                <a:sym typeface="Quicksand"/>
              </a:rPr>
              <a:t> </a:t>
            </a:r>
            <a:r>
              <a:rPr lang="es-ES" sz="1200" dirty="0" err="1">
                <a:solidFill>
                  <a:schemeClr val="dk1"/>
                </a:solidFill>
                <a:latin typeface="Quicksand"/>
                <a:ea typeface="Quicksand"/>
                <a:cs typeface="Quicksand"/>
                <a:sym typeface="Quicksand"/>
              </a:rPr>
              <a:t>on</a:t>
            </a:r>
            <a:r>
              <a:rPr lang="es-ES" sz="1200" dirty="0">
                <a:solidFill>
                  <a:schemeClr val="dk1"/>
                </a:solidFill>
                <a:latin typeface="Quicksand"/>
                <a:ea typeface="Quicksand"/>
                <a:cs typeface="Quicksand"/>
                <a:sym typeface="Quicksand"/>
              </a:rPr>
              <a:t> Art and </a:t>
            </a:r>
            <a:r>
              <a:rPr lang="es-ES" sz="1200" dirty="0" err="1">
                <a:solidFill>
                  <a:schemeClr val="dk1"/>
                </a:solidFill>
                <a:latin typeface="Quicksand"/>
                <a:ea typeface="Quicksand"/>
                <a:cs typeface="Quicksand"/>
                <a:sym typeface="Quicksand"/>
              </a:rPr>
              <a:t>Education</a:t>
            </a:r>
            <a:r>
              <a:rPr lang="es-ES" sz="1200" dirty="0">
                <a:solidFill>
                  <a:schemeClr val="dk1"/>
                </a:solidFill>
                <a:latin typeface="Quicksand"/>
                <a:ea typeface="Quicksand"/>
                <a:cs typeface="Quicksand"/>
                <a:sym typeface="Quicksand"/>
              </a:rPr>
              <a:t> as Social </a:t>
            </a:r>
            <a:r>
              <a:rPr lang="es-ES" sz="1200" dirty="0" err="1">
                <a:solidFill>
                  <a:schemeClr val="dk1"/>
                </a:solidFill>
                <a:latin typeface="Quicksand"/>
                <a:ea typeface="Quicksand"/>
                <a:cs typeface="Quicksand"/>
                <a:sym typeface="Quicksand"/>
              </a:rPr>
              <a:t>Intervention</a:t>
            </a:r>
            <a:r>
              <a:rPr lang="es-ES" sz="1200" dirty="0">
                <a:solidFill>
                  <a:schemeClr val="dk1"/>
                </a:solidFill>
                <a:latin typeface="Quicksand"/>
                <a:ea typeface="Quicksand"/>
                <a:cs typeface="Quicksand"/>
                <a:sym typeface="Quicksand"/>
              </a:rPr>
              <a:t>.</a:t>
            </a:r>
            <a:endParaRPr sz="1200" dirty="0">
              <a:solidFill>
                <a:schemeClr val="dk1"/>
              </a:solidFill>
              <a:latin typeface="Quicksand"/>
              <a:ea typeface="Quicksand"/>
              <a:cs typeface="Quicksand"/>
              <a:sym typeface="Quicksand"/>
            </a:endParaRPr>
          </a:p>
        </p:txBody>
      </p:sp>
      <p:sp>
        <p:nvSpPr>
          <p:cNvPr id="364" name="Google Shape;364;p61"/>
          <p:cNvSpPr txBox="1">
            <a:spLocks noGrp="1"/>
          </p:cNvSpPr>
          <p:nvPr>
            <p:ph type="title" idx="4294967295"/>
          </p:nvPr>
        </p:nvSpPr>
        <p:spPr>
          <a:xfrm>
            <a:off x="561950" y="274650"/>
            <a:ext cx="8124900" cy="9369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dk1"/>
              </a:buClr>
              <a:buFont typeface="Calibri"/>
              <a:buNone/>
            </a:pPr>
            <a:r>
              <a:rPr lang="es-ES" sz="3600">
                <a:solidFill>
                  <a:schemeClr val="dk1"/>
                </a:solidFill>
                <a:latin typeface="Questrial"/>
                <a:ea typeface="Questrial"/>
                <a:cs typeface="Questrial"/>
                <a:sym typeface="Questrial"/>
              </a:rPr>
              <a:t>L</a:t>
            </a:r>
            <a:r>
              <a:rPr lang="es-ES" sz="3000">
                <a:solidFill>
                  <a:schemeClr val="dk1"/>
                </a:solidFill>
                <a:latin typeface="Questrial"/>
                <a:ea typeface="Questrial"/>
                <a:cs typeface="Questrial"/>
                <a:sym typeface="Questrial"/>
              </a:rPr>
              <a:t>UZ </a:t>
            </a:r>
            <a:r>
              <a:rPr lang="es-ES" sz="3600">
                <a:solidFill>
                  <a:schemeClr val="dk1"/>
                </a:solidFill>
                <a:latin typeface="Questrial"/>
                <a:ea typeface="Questrial"/>
                <a:cs typeface="Questrial"/>
                <a:sym typeface="Questrial"/>
              </a:rPr>
              <a:t>C</a:t>
            </a:r>
            <a:r>
              <a:rPr lang="es-ES" sz="3000">
                <a:solidFill>
                  <a:schemeClr val="dk1"/>
                </a:solidFill>
                <a:latin typeface="Questrial"/>
                <a:ea typeface="Questrial"/>
                <a:cs typeface="Questrial"/>
                <a:sym typeface="Questrial"/>
              </a:rPr>
              <a:t> </a:t>
            </a:r>
            <a:r>
              <a:rPr lang="es-ES" sz="3600">
                <a:solidFill>
                  <a:schemeClr val="dk1"/>
                </a:solidFill>
                <a:latin typeface="Questrial"/>
                <a:ea typeface="Questrial"/>
                <a:cs typeface="Questrial"/>
                <a:sym typeface="Questrial"/>
              </a:rPr>
              <a:t>P</a:t>
            </a:r>
            <a:r>
              <a:rPr lang="es-ES" sz="3000">
                <a:solidFill>
                  <a:schemeClr val="dk1"/>
                </a:solidFill>
                <a:latin typeface="Questrial"/>
                <a:ea typeface="Questrial"/>
                <a:cs typeface="Questrial"/>
                <a:sym typeface="Questrial"/>
              </a:rPr>
              <a:t>RO</a:t>
            </a:r>
            <a:endParaRPr sz="2200">
              <a:solidFill>
                <a:schemeClr val="dk1"/>
              </a:solidFill>
              <a:latin typeface="Questrial"/>
              <a:ea typeface="Questrial"/>
              <a:cs typeface="Questrial"/>
              <a:sym typeface="Questrial"/>
            </a:endParaRPr>
          </a:p>
          <a:p>
            <a:pPr marL="342900" lvl="0" indent="-342900" algn="r" rtl="0">
              <a:spcBef>
                <a:spcPts val="320"/>
              </a:spcBef>
              <a:spcAft>
                <a:spcPts val="0"/>
              </a:spcAft>
              <a:buClr>
                <a:schemeClr val="dk1"/>
              </a:buClr>
              <a:buFont typeface="Arial"/>
              <a:buNone/>
            </a:pPr>
            <a:endParaRPr sz="2200">
              <a:solidFill>
                <a:schemeClr val="dk1"/>
              </a:solidFill>
              <a:latin typeface="Questrial"/>
              <a:ea typeface="Questrial"/>
              <a:cs typeface="Questrial"/>
              <a:sym typeface="Quest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70"/>
          <p:cNvSpPr txBox="1">
            <a:spLocks noGrp="1"/>
          </p:cNvSpPr>
          <p:nvPr>
            <p:ph type="ctrTitle"/>
          </p:nvPr>
        </p:nvSpPr>
        <p:spPr>
          <a:xfrm>
            <a:off x="685800" y="478475"/>
            <a:ext cx="7772400" cy="14679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Font typeface="Helvetica Neue"/>
              <a:buNone/>
            </a:pPr>
            <a:r>
              <a:rPr lang="es-ES" sz="3000" b="0" i="0" u="none" strike="noStrike" cap="none">
                <a:solidFill>
                  <a:srgbClr val="000000"/>
                </a:solidFill>
                <a:latin typeface="Questrial"/>
                <a:ea typeface="Questrial"/>
                <a:cs typeface="Questrial"/>
                <a:sym typeface="Questrial"/>
              </a:rPr>
              <a:t>ART AS A VEHICLE FOR POSITIVE CHANGE</a:t>
            </a:r>
            <a:endParaRPr sz="3000">
              <a:latin typeface="Questrial"/>
              <a:ea typeface="Questrial"/>
              <a:cs typeface="Questrial"/>
              <a:sym typeface="Questrial"/>
            </a:endParaRPr>
          </a:p>
        </p:txBody>
      </p:sp>
      <p:pic>
        <p:nvPicPr>
          <p:cNvPr id="460" name="Google Shape;460;p70" descr="Screen shot 2015-02-23 at 3.01.03 PM.png"/>
          <p:cNvPicPr preferRelativeResize="0"/>
          <p:nvPr/>
        </p:nvPicPr>
        <p:blipFill rotWithShape="1">
          <a:blip r:embed="rId3">
            <a:alphaModFix amt="83000"/>
          </a:blip>
          <a:srcRect b="12564"/>
          <a:stretch/>
        </p:blipFill>
        <p:spPr>
          <a:xfrm>
            <a:off x="1401889" y="2763675"/>
            <a:ext cx="6340200" cy="1904100"/>
          </a:xfrm>
          <a:prstGeom prst="rect">
            <a:avLst/>
          </a:prstGeom>
          <a:noFill/>
          <a:ln>
            <a:noFill/>
          </a:ln>
        </p:spPr>
      </p:pic>
      <p:sp>
        <p:nvSpPr>
          <p:cNvPr id="461" name="Google Shape;461;p70"/>
          <p:cNvSpPr txBox="1"/>
          <p:nvPr/>
        </p:nvSpPr>
        <p:spPr>
          <a:xfrm>
            <a:off x="0" y="5485075"/>
            <a:ext cx="9144000" cy="577800"/>
          </a:xfrm>
          <a:prstGeom prst="rect">
            <a:avLst/>
          </a:prstGeom>
          <a:solidFill>
            <a:srgbClr val="FFFFFF"/>
          </a:solidFill>
          <a:ln>
            <a:noFill/>
          </a:ln>
        </p:spPr>
        <p:txBody>
          <a:bodyPr spcFirstLastPara="1" wrap="square" lIns="91425" tIns="45700" rIns="91425" bIns="45700" anchor="t" anchorCtr="0">
            <a:noAutofit/>
          </a:bodyPr>
          <a:lstStyle/>
          <a:p>
            <a:pPr marL="0" marR="0" lvl="0" indent="0" algn="ctr" rtl="0">
              <a:lnSpc>
                <a:spcPct val="115000"/>
              </a:lnSpc>
              <a:spcBef>
                <a:spcPts val="0"/>
              </a:spcBef>
              <a:spcAft>
                <a:spcPts val="0"/>
              </a:spcAft>
              <a:buClr>
                <a:srgbClr val="000000"/>
              </a:buClr>
              <a:buFont typeface="Arial"/>
              <a:buNone/>
            </a:pPr>
            <a:r>
              <a:rPr lang="es-ES" sz="1300" b="1">
                <a:solidFill>
                  <a:srgbClr val="000000"/>
                </a:solidFill>
                <a:latin typeface="Questrial"/>
                <a:ea typeface="Questrial"/>
                <a:cs typeface="Questrial"/>
                <a:sym typeface="Questrial"/>
              </a:rPr>
              <a:t>• </a:t>
            </a:r>
            <a:r>
              <a:rPr lang="es-ES" sz="1300" i="0" u="none" strike="noStrike" cap="none">
                <a:solidFill>
                  <a:srgbClr val="000000"/>
                </a:solidFill>
                <a:latin typeface="Questrial"/>
                <a:ea typeface="Questrial"/>
                <a:cs typeface="Questrial"/>
                <a:sym typeface="Questrial"/>
              </a:rPr>
              <a:t>M</a:t>
            </a:r>
            <a:r>
              <a:rPr lang="es-ES" sz="1300">
                <a:latin typeface="Questrial"/>
                <a:ea typeface="Questrial"/>
                <a:cs typeface="Questrial"/>
                <a:sym typeface="Questrial"/>
              </a:rPr>
              <a:t>U</a:t>
            </a:r>
            <a:r>
              <a:rPr lang="es-ES" sz="1300" i="0" u="none" strike="noStrike" cap="none">
                <a:solidFill>
                  <a:srgbClr val="000000"/>
                </a:solidFill>
                <a:latin typeface="Questrial"/>
                <a:ea typeface="Questrial"/>
                <a:cs typeface="Questrial"/>
                <a:sym typeface="Questrial"/>
              </a:rPr>
              <a:t>SIC</a:t>
            </a:r>
            <a:r>
              <a:rPr lang="es-ES" sz="1300" b="1">
                <a:solidFill>
                  <a:srgbClr val="000000"/>
                </a:solidFill>
                <a:latin typeface="Questrial"/>
                <a:ea typeface="Questrial"/>
                <a:cs typeface="Questrial"/>
                <a:sym typeface="Questrial"/>
              </a:rPr>
              <a:t> • </a:t>
            </a:r>
            <a:r>
              <a:rPr lang="es-ES" sz="1300" i="0" u="none" strike="noStrike" cap="none">
                <a:solidFill>
                  <a:srgbClr val="000000"/>
                </a:solidFill>
                <a:latin typeface="Questrial"/>
                <a:ea typeface="Questrial"/>
                <a:cs typeface="Questrial"/>
                <a:sym typeface="Questrial"/>
              </a:rPr>
              <a:t>ART</a:t>
            </a:r>
            <a:r>
              <a:rPr lang="es-ES" sz="1300" b="1">
                <a:solidFill>
                  <a:srgbClr val="000000"/>
                </a:solidFill>
                <a:latin typeface="Questrial"/>
                <a:ea typeface="Questrial"/>
                <a:cs typeface="Questrial"/>
                <a:sym typeface="Questrial"/>
              </a:rPr>
              <a:t> • </a:t>
            </a:r>
            <a:r>
              <a:rPr lang="es-ES" sz="1300" i="0" u="none" strike="noStrike" cap="none">
                <a:solidFill>
                  <a:srgbClr val="000000"/>
                </a:solidFill>
                <a:latin typeface="Questrial"/>
                <a:ea typeface="Questrial"/>
                <a:cs typeface="Questrial"/>
                <a:sym typeface="Questrial"/>
              </a:rPr>
              <a:t>DAN</a:t>
            </a:r>
            <a:r>
              <a:rPr lang="es-ES" sz="1300">
                <a:latin typeface="Questrial"/>
                <a:ea typeface="Questrial"/>
                <a:cs typeface="Questrial"/>
                <a:sym typeface="Questrial"/>
              </a:rPr>
              <a:t>CE</a:t>
            </a:r>
            <a:r>
              <a:rPr lang="es-ES" sz="1300" b="1">
                <a:solidFill>
                  <a:srgbClr val="000000"/>
                </a:solidFill>
                <a:latin typeface="Questrial"/>
                <a:ea typeface="Questrial"/>
                <a:cs typeface="Questrial"/>
                <a:sym typeface="Questrial"/>
              </a:rPr>
              <a:t> • </a:t>
            </a:r>
            <a:r>
              <a:rPr lang="es-ES" sz="1300" i="0" u="none" strike="noStrike" cap="none">
                <a:solidFill>
                  <a:srgbClr val="000000"/>
                </a:solidFill>
                <a:latin typeface="Questrial"/>
                <a:ea typeface="Questrial"/>
                <a:cs typeface="Questrial"/>
                <a:sym typeface="Questrial"/>
              </a:rPr>
              <a:t>THEATR</a:t>
            </a:r>
            <a:r>
              <a:rPr lang="es-ES" sz="1300">
                <a:latin typeface="Questrial"/>
                <a:ea typeface="Questrial"/>
                <a:cs typeface="Questrial"/>
                <a:sym typeface="Questrial"/>
              </a:rPr>
              <a:t>E</a:t>
            </a:r>
            <a:r>
              <a:rPr lang="es-ES" sz="1300" b="1">
                <a:solidFill>
                  <a:srgbClr val="000000"/>
                </a:solidFill>
                <a:latin typeface="Questrial"/>
                <a:ea typeface="Questrial"/>
                <a:cs typeface="Questrial"/>
                <a:sym typeface="Questrial"/>
              </a:rPr>
              <a:t> • </a:t>
            </a:r>
            <a:r>
              <a:rPr lang="es-ES" sz="1300">
                <a:solidFill>
                  <a:srgbClr val="000000"/>
                </a:solidFill>
                <a:latin typeface="Questrial"/>
                <a:ea typeface="Questrial"/>
                <a:cs typeface="Questrial"/>
                <a:sym typeface="Questrial"/>
              </a:rPr>
              <a:t>MOV</a:t>
            </a:r>
            <a:r>
              <a:rPr lang="es-ES" sz="1300">
                <a:latin typeface="Questrial"/>
                <a:ea typeface="Questrial"/>
                <a:cs typeface="Questrial"/>
                <a:sym typeface="Questrial"/>
              </a:rPr>
              <a:t>EM</a:t>
            </a:r>
            <a:r>
              <a:rPr lang="es-ES" sz="1300">
                <a:solidFill>
                  <a:srgbClr val="000000"/>
                </a:solidFill>
                <a:latin typeface="Questrial"/>
                <a:ea typeface="Questrial"/>
                <a:cs typeface="Questrial"/>
                <a:sym typeface="Questrial"/>
              </a:rPr>
              <a:t>ENT </a:t>
            </a:r>
            <a:r>
              <a:rPr lang="es-ES" sz="1300" b="1">
                <a:solidFill>
                  <a:srgbClr val="000000"/>
                </a:solidFill>
                <a:latin typeface="Questrial"/>
                <a:ea typeface="Questrial"/>
                <a:cs typeface="Questrial"/>
                <a:sym typeface="Questrial"/>
              </a:rPr>
              <a:t>• </a:t>
            </a:r>
            <a:r>
              <a:rPr lang="es-ES" sz="1300">
                <a:solidFill>
                  <a:srgbClr val="000000"/>
                </a:solidFill>
                <a:latin typeface="Questrial"/>
                <a:ea typeface="Questrial"/>
                <a:cs typeface="Questrial"/>
                <a:sym typeface="Questrial"/>
              </a:rPr>
              <a:t>CREATIVI</a:t>
            </a:r>
            <a:r>
              <a:rPr lang="es-ES" sz="1300">
                <a:latin typeface="Questrial"/>
                <a:ea typeface="Questrial"/>
                <a:cs typeface="Questrial"/>
                <a:sym typeface="Questrial"/>
              </a:rPr>
              <a:t>TY</a:t>
            </a:r>
            <a:r>
              <a:rPr lang="es-ES" sz="1300">
                <a:solidFill>
                  <a:srgbClr val="000000"/>
                </a:solidFill>
                <a:latin typeface="Questrial"/>
                <a:ea typeface="Questrial"/>
                <a:cs typeface="Questrial"/>
                <a:sym typeface="Questrial"/>
              </a:rPr>
              <a:t> </a:t>
            </a:r>
            <a:r>
              <a:rPr lang="es-ES" sz="1300" b="1">
                <a:latin typeface="Questrial"/>
                <a:ea typeface="Questrial"/>
                <a:cs typeface="Questrial"/>
                <a:sym typeface="Questrial"/>
              </a:rPr>
              <a:t>• </a:t>
            </a:r>
            <a:r>
              <a:rPr lang="es-ES" sz="1300">
                <a:solidFill>
                  <a:srgbClr val="000000"/>
                </a:solidFill>
                <a:latin typeface="Questrial"/>
                <a:ea typeface="Questrial"/>
                <a:cs typeface="Questrial"/>
                <a:sym typeface="Questrial"/>
              </a:rPr>
              <a:t>COMMUNICA</a:t>
            </a:r>
            <a:r>
              <a:rPr lang="es-ES" sz="1300">
                <a:latin typeface="Questrial"/>
                <a:ea typeface="Questrial"/>
                <a:cs typeface="Questrial"/>
                <a:sym typeface="Questrial"/>
              </a:rPr>
              <a:t>TIO</a:t>
            </a:r>
            <a:r>
              <a:rPr lang="es-ES" sz="1300">
                <a:solidFill>
                  <a:srgbClr val="000000"/>
                </a:solidFill>
                <a:latin typeface="Questrial"/>
                <a:ea typeface="Questrial"/>
                <a:cs typeface="Questrial"/>
                <a:sym typeface="Questrial"/>
              </a:rPr>
              <a:t>N </a:t>
            </a:r>
            <a:r>
              <a:rPr lang="es-ES" sz="1300" b="1">
                <a:solidFill>
                  <a:srgbClr val="000000"/>
                </a:solidFill>
                <a:latin typeface="Questrial"/>
                <a:ea typeface="Questrial"/>
                <a:cs typeface="Questrial"/>
                <a:sym typeface="Questrial"/>
              </a:rPr>
              <a:t>• </a:t>
            </a:r>
            <a:r>
              <a:rPr lang="es-ES" sz="1300">
                <a:latin typeface="Questrial"/>
                <a:ea typeface="Questrial"/>
                <a:cs typeface="Questrial"/>
                <a:sym typeface="Questrial"/>
              </a:rPr>
              <a:t>CONNECTION</a:t>
            </a:r>
            <a:r>
              <a:rPr lang="es-ES" sz="1300">
                <a:solidFill>
                  <a:srgbClr val="000000"/>
                </a:solidFill>
                <a:latin typeface="Questrial"/>
                <a:ea typeface="Questrial"/>
                <a:cs typeface="Questrial"/>
                <a:sym typeface="Questrial"/>
              </a:rPr>
              <a:t> </a:t>
            </a:r>
            <a:r>
              <a:rPr lang="es-ES" sz="1300" b="1">
                <a:solidFill>
                  <a:srgbClr val="000000"/>
                </a:solidFill>
                <a:latin typeface="Questrial"/>
                <a:ea typeface="Questrial"/>
                <a:cs typeface="Questrial"/>
                <a:sym typeface="Questrial"/>
              </a:rPr>
              <a:t>• </a:t>
            </a:r>
            <a:r>
              <a:rPr lang="es-ES" sz="1300">
                <a:latin typeface="Questrial"/>
                <a:ea typeface="Questrial"/>
                <a:cs typeface="Questrial"/>
                <a:sym typeface="Questrial"/>
              </a:rPr>
              <a:t>EMOTION</a:t>
            </a:r>
            <a:r>
              <a:rPr lang="es-ES" sz="1300">
                <a:solidFill>
                  <a:srgbClr val="000000"/>
                </a:solidFill>
                <a:latin typeface="Questrial"/>
                <a:ea typeface="Questrial"/>
                <a:cs typeface="Questrial"/>
                <a:sym typeface="Questrial"/>
              </a:rPr>
              <a:t> </a:t>
            </a:r>
            <a:r>
              <a:rPr lang="es-ES" sz="1300" b="1">
                <a:solidFill>
                  <a:schemeClr val="dk1"/>
                </a:solidFill>
                <a:latin typeface="Questrial"/>
                <a:ea typeface="Questrial"/>
                <a:cs typeface="Questrial"/>
                <a:sym typeface="Questrial"/>
              </a:rPr>
              <a:t>•</a:t>
            </a:r>
            <a:endParaRPr sz="1300">
              <a:solidFill>
                <a:srgbClr val="000000"/>
              </a:solidFill>
              <a:latin typeface="Questrial"/>
              <a:ea typeface="Questrial"/>
              <a:cs typeface="Questrial"/>
              <a:sym typeface="Questrial"/>
            </a:endParaRPr>
          </a:p>
        </p:txBody>
      </p:sp>
      <p:pic>
        <p:nvPicPr>
          <p:cNvPr id="462" name="Google Shape;462;p70"/>
          <p:cNvPicPr preferRelativeResize="0"/>
          <p:nvPr/>
        </p:nvPicPr>
        <p:blipFill rotWithShape="1">
          <a:blip r:embed="rId4">
            <a:alphaModFix amt="13000"/>
          </a:blip>
          <a:srcRect r="97152"/>
          <a:stretch/>
        </p:blipFill>
        <p:spPr>
          <a:xfrm>
            <a:off x="0" y="0"/>
            <a:ext cx="171452" cy="6857998"/>
          </a:xfrm>
          <a:prstGeom prst="rect">
            <a:avLst/>
          </a:prstGeom>
          <a:noFill/>
          <a:ln>
            <a:noFill/>
          </a:ln>
          <a:effectLst>
            <a:outerShdw blurRad="57150" dist="19050" dir="5400000" algn="bl" rotWithShape="0">
              <a:srgbClr val="000000">
                <a:alpha val="56000"/>
              </a:srgbClr>
            </a:outerShdw>
          </a:effectLst>
        </p:spPr>
      </p:pic>
      <p:pic>
        <p:nvPicPr>
          <p:cNvPr id="463" name="Google Shape;463;p70"/>
          <p:cNvPicPr preferRelativeResize="0"/>
          <p:nvPr/>
        </p:nvPicPr>
        <p:blipFill rotWithShape="1">
          <a:blip r:embed="rId4">
            <a:alphaModFix amt="13000"/>
          </a:blip>
          <a:srcRect l="98125"/>
          <a:stretch/>
        </p:blipFill>
        <p:spPr>
          <a:xfrm>
            <a:off x="8972551" y="0"/>
            <a:ext cx="171452" cy="6857998"/>
          </a:xfrm>
          <a:prstGeom prst="rect">
            <a:avLst/>
          </a:prstGeom>
          <a:noFill/>
          <a:ln>
            <a:noFill/>
          </a:ln>
          <a:effectLst>
            <a:outerShdw blurRad="57150" dist="19050" dir="5400000" algn="bl" rotWithShape="0">
              <a:srgbClr val="000000">
                <a:alpha val="56000"/>
              </a:srgbClr>
            </a:outerShdw>
          </a:effectLst>
        </p:spPr>
      </p:pic>
      <p:pic>
        <p:nvPicPr>
          <p:cNvPr id="464" name="Google Shape;464;p70"/>
          <p:cNvPicPr preferRelativeResize="0"/>
          <p:nvPr/>
        </p:nvPicPr>
        <p:blipFill rotWithShape="1">
          <a:blip r:embed="rId4">
            <a:alphaModFix amt="13000"/>
          </a:blip>
          <a:srcRect r="96371"/>
          <a:stretch/>
        </p:blipFill>
        <p:spPr>
          <a:xfrm rot="-5400000">
            <a:off x="4588348" y="1497525"/>
            <a:ext cx="122851" cy="8316498"/>
          </a:xfrm>
          <a:prstGeom prst="rect">
            <a:avLst/>
          </a:prstGeom>
          <a:noFill/>
          <a:ln>
            <a:noFill/>
          </a:ln>
          <a:effectLst>
            <a:outerShdw blurRad="57150" dist="19050" dir="5400000" algn="bl" rotWithShape="0">
              <a:srgbClr val="000000">
                <a:alpha val="56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pic>
        <p:nvPicPr>
          <p:cNvPr id="469" name="Google Shape;469;p71" descr="Captura de pantalla 2015-02-02 a la(s) 11.59.12.png"/>
          <p:cNvPicPr preferRelativeResize="0"/>
          <p:nvPr/>
        </p:nvPicPr>
        <p:blipFill rotWithShape="1">
          <a:blip r:embed="rId3">
            <a:alphaModFix amt="86000"/>
          </a:blip>
          <a:srcRect/>
          <a:stretch/>
        </p:blipFill>
        <p:spPr>
          <a:xfrm flipH="1">
            <a:off x="270664" y="274650"/>
            <a:ext cx="1877700" cy="2478000"/>
          </a:xfrm>
          <a:prstGeom prst="rect">
            <a:avLst/>
          </a:prstGeom>
          <a:noFill/>
          <a:ln>
            <a:noFill/>
          </a:ln>
        </p:spPr>
      </p:pic>
      <p:sp>
        <p:nvSpPr>
          <p:cNvPr id="470" name="Google Shape;470;p71"/>
          <p:cNvSpPr txBox="1"/>
          <p:nvPr/>
        </p:nvSpPr>
        <p:spPr>
          <a:xfrm>
            <a:off x="2269525" y="2166875"/>
            <a:ext cx="6707400" cy="4000500"/>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Clr>
                <a:schemeClr val="dk1"/>
              </a:buClr>
              <a:buSzPts val="1100"/>
              <a:buFont typeface="Arial"/>
              <a:buNone/>
            </a:pPr>
            <a:r>
              <a:rPr lang="es-ES" sz="3500">
                <a:solidFill>
                  <a:srgbClr val="EA9999"/>
                </a:solidFill>
                <a:latin typeface="Questrial"/>
                <a:ea typeface="Questrial"/>
                <a:cs typeface="Questrial"/>
                <a:sym typeface="Questrial"/>
              </a:rPr>
              <a:t>15</a:t>
            </a:r>
            <a:r>
              <a:rPr lang="es-ES" sz="2000">
                <a:solidFill>
                  <a:srgbClr val="EA9999"/>
                </a:solidFill>
                <a:latin typeface="Questrial"/>
                <a:ea typeface="Questrial"/>
                <a:cs typeface="Questrial"/>
                <a:sym typeface="Questrial"/>
              </a:rPr>
              <a:t>m</a:t>
            </a:r>
            <a:r>
              <a:rPr lang="es-ES" sz="1800">
                <a:solidFill>
                  <a:schemeClr val="dk1"/>
                </a:solidFill>
                <a:latin typeface="Questrial"/>
                <a:ea typeface="Questrial"/>
                <a:cs typeface="Questrial"/>
                <a:sym typeface="Questrial"/>
              </a:rPr>
              <a:t>   M</a:t>
            </a:r>
            <a:r>
              <a:rPr lang="es-ES">
                <a:solidFill>
                  <a:schemeClr val="dk1"/>
                </a:solidFill>
                <a:latin typeface="Questrial"/>
                <a:ea typeface="Questrial"/>
                <a:cs typeface="Questrial"/>
                <a:sym typeface="Questrial"/>
              </a:rPr>
              <a:t>INDFULNESS </a:t>
            </a:r>
            <a:r>
              <a:rPr lang="es-ES" sz="1800">
                <a:solidFill>
                  <a:schemeClr val="dk1"/>
                </a:solidFill>
                <a:latin typeface="Questrial"/>
                <a:ea typeface="Questrial"/>
                <a:cs typeface="Questrial"/>
                <a:sym typeface="Questrial"/>
              </a:rPr>
              <a:t>E</a:t>
            </a:r>
            <a:r>
              <a:rPr lang="es-ES">
                <a:solidFill>
                  <a:schemeClr val="dk1"/>
                </a:solidFill>
                <a:latin typeface="Questrial"/>
                <a:ea typeface="Questrial"/>
                <a:cs typeface="Questrial"/>
                <a:sym typeface="Questrial"/>
              </a:rPr>
              <a:t>XERCISE TO </a:t>
            </a:r>
            <a:r>
              <a:rPr lang="es-ES" sz="1800">
                <a:solidFill>
                  <a:schemeClr val="dk1"/>
                </a:solidFill>
                <a:latin typeface="Questrial"/>
                <a:ea typeface="Questrial"/>
                <a:cs typeface="Questrial"/>
                <a:sym typeface="Questrial"/>
              </a:rPr>
              <a:t>S</a:t>
            </a:r>
            <a:r>
              <a:rPr lang="es-ES">
                <a:solidFill>
                  <a:schemeClr val="dk1"/>
                </a:solidFill>
                <a:latin typeface="Questrial"/>
                <a:ea typeface="Questrial"/>
                <a:cs typeface="Questrial"/>
                <a:sym typeface="Questrial"/>
              </a:rPr>
              <a:t>TART </a:t>
            </a:r>
            <a:endParaRPr>
              <a:solidFill>
                <a:schemeClr val="dk1"/>
              </a:solidFill>
              <a:latin typeface="Questrial"/>
              <a:ea typeface="Questrial"/>
              <a:cs typeface="Questrial"/>
              <a:sym typeface="Questrial"/>
            </a:endParaRPr>
          </a:p>
          <a:p>
            <a:pPr marL="0" lvl="0" indent="0" algn="l" rtl="0">
              <a:lnSpc>
                <a:spcPct val="150000"/>
              </a:lnSpc>
              <a:spcBef>
                <a:spcPts val="0"/>
              </a:spcBef>
              <a:spcAft>
                <a:spcPts val="0"/>
              </a:spcAft>
              <a:buClr>
                <a:schemeClr val="dk1"/>
              </a:buClr>
              <a:buSzPts val="1100"/>
              <a:buFont typeface="Arial"/>
              <a:buNone/>
            </a:pPr>
            <a:r>
              <a:rPr lang="es-ES" sz="3500">
                <a:solidFill>
                  <a:srgbClr val="F9CB9C"/>
                </a:solidFill>
                <a:latin typeface="Questrial"/>
                <a:ea typeface="Questrial"/>
                <a:cs typeface="Questrial"/>
                <a:sym typeface="Questrial"/>
              </a:rPr>
              <a:t>45</a:t>
            </a:r>
            <a:r>
              <a:rPr lang="es-ES" sz="2000">
                <a:solidFill>
                  <a:srgbClr val="F9CB9C"/>
                </a:solidFill>
                <a:latin typeface="Questrial"/>
                <a:ea typeface="Questrial"/>
                <a:cs typeface="Questrial"/>
                <a:sym typeface="Questrial"/>
              </a:rPr>
              <a:t>m</a:t>
            </a:r>
            <a:r>
              <a:rPr lang="es-ES" sz="1800">
                <a:solidFill>
                  <a:srgbClr val="FFE599"/>
                </a:solidFill>
                <a:latin typeface="Questrial"/>
                <a:ea typeface="Questrial"/>
                <a:cs typeface="Questrial"/>
                <a:sym typeface="Questrial"/>
              </a:rPr>
              <a:t> </a:t>
            </a:r>
            <a:r>
              <a:rPr lang="es-ES" sz="1800">
                <a:solidFill>
                  <a:schemeClr val="dk1"/>
                </a:solidFill>
                <a:latin typeface="Questrial"/>
                <a:ea typeface="Questrial"/>
                <a:cs typeface="Questrial"/>
                <a:sym typeface="Questrial"/>
              </a:rPr>
              <a:t>  I</a:t>
            </a:r>
            <a:r>
              <a:rPr lang="es-ES">
                <a:solidFill>
                  <a:schemeClr val="dk1"/>
                </a:solidFill>
                <a:latin typeface="Questrial"/>
                <a:ea typeface="Questrial"/>
                <a:cs typeface="Questrial"/>
                <a:sym typeface="Questrial"/>
              </a:rPr>
              <a:t>NTRODUCTION TO </a:t>
            </a:r>
            <a:r>
              <a:rPr lang="es-ES" sz="1800">
                <a:solidFill>
                  <a:schemeClr val="dk1"/>
                </a:solidFill>
                <a:latin typeface="Questrial"/>
                <a:ea typeface="Questrial"/>
                <a:cs typeface="Questrial"/>
                <a:sym typeface="Questrial"/>
              </a:rPr>
              <a:t>W</a:t>
            </a:r>
            <a:r>
              <a:rPr lang="es-ES">
                <a:solidFill>
                  <a:schemeClr val="dk1"/>
                </a:solidFill>
                <a:latin typeface="Questrial"/>
                <a:ea typeface="Questrial"/>
                <a:cs typeface="Questrial"/>
                <a:sym typeface="Questrial"/>
              </a:rPr>
              <a:t>ORKSHOP (EXHIBITION OR PRESENTATION)</a:t>
            </a:r>
            <a:endParaRPr sz="1700">
              <a:solidFill>
                <a:schemeClr val="dk1"/>
              </a:solidFill>
              <a:latin typeface="Questrial"/>
              <a:ea typeface="Questrial"/>
              <a:cs typeface="Questrial"/>
              <a:sym typeface="Questrial"/>
            </a:endParaRPr>
          </a:p>
          <a:p>
            <a:pPr marL="0" lvl="0" indent="0" algn="l" rtl="0">
              <a:lnSpc>
                <a:spcPct val="150000"/>
              </a:lnSpc>
              <a:spcBef>
                <a:spcPts val="0"/>
              </a:spcBef>
              <a:spcAft>
                <a:spcPts val="0"/>
              </a:spcAft>
              <a:buClr>
                <a:schemeClr val="dk1"/>
              </a:buClr>
              <a:buSzPts val="1100"/>
              <a:buFont typeface="Arial"/>
              <a:buNone/>
            </a:pPr>
            <a:r>
              <a:rPr lang="es-ES" sz="3500">
                <a:solidFill>
                  <a:srgbClr val="B6D7A8"/>
                </a:solidFill>
                <a:latin typeface="Questrial"/>
                <a:ea typeface="Questrial"/>
                <a:cs typeface="Questrial"/>
                <a:sym typeface="Questrial"/>
              </a:rPr>
              <a:t>60</a:t>
            </a:r>
            <a:r>
              <a:rPr lang="es-ES" sz="2000">
                <a:solidFill>
                  <a:srgbClr val="B6D7A8"/>
                </a:solidFill>
                <a:latin typeface="Questrial"/>
                <a:ea typeface="Questrial"/>
                <a:cs typeface="Questrial"/>
                <a:sym typeface="Questrial"/>
              </a:rPr>
              <a:t>m</a:t>
            </a:r>
            <a:r>
              <a:rPr lang="es-ES" sz="1800">
                <a:solidFill>
                  <a:srgbClr val="B6D7A8"/>
                </a:solidFill>
                <a:latin typeface="Questrial"/>
                <a:ea typeface="Questrial"/>
                <a:cs typeface="Questrial"/>
                <a:sym typeface="Questrial"/>
              </a:rPr>
              <a:t> </a:t>
            </a:r>
            <a:r>
              <a:rPr lang="es-ES" sz="1800">
                <a:solidFill>
                  <a:schemeClr val="dk1"/>
                </a:solidFill>
                <a:latin typeface="Questrial"/>
                <a:ea typeface="Questrial"/>
                <a:cs typeface="Questrial"/>
                <a:sym typeface="Questrial"/>
              </a:rPr>
              <a:t> C</a:t>
            </a:r>
            <a:r>
              <a:rPr lang="es-ES">
                <a:solidFill>
                  <a:schemeClr val="dk1"/>
                </a:solidFill>
                <a:latin typeface="Questrial"/>
                <a:ea typeface="Questrial"/>
                <a:cs typeface="Questrial"/>
                <a:sym typeface="Questrial"/>
              </a:rPr>
              <a:t>REATIVE </a:t>
            </a:r>
            <a:r>
              <a:rPr lang="es-ES" sz="1800">
                <a:solidFill>
                  <a:schemeClr val="dk1"/>
                </a:solidFill>
                <a:latin typeface="Questrial"/>
                <a:ea typeface="Questrial"/>
                <a:cs typeface="Questrial"/>
                <a:sym typeface="Questrial"/>
              </a:rPr>
              <a:t>A</a:t>
            </a:r>
            <a:r>
              <a:rPr lang="es-ES">
                <a:solidFill>
                  <a:schemeClr val="dk1"/>
                </a:solidFill>
                <a:latin typeface="Questrial"/>
                <a:ea typeface="Questrial"/>
                <a:cs typeface="Questrial"/>
                <a:sym typeface="Questrial"/>
              </a:rPr>
              <a:t>CTIVITY</a:t>
            </a:r>
            <a:endParaRPr sz="1700">
              <a:solidFill>
                <a:schemeClr val="dk1"/>
              </a:solidFill>
              <a:latin typeface="Questrial"/>
              <a:ea typeface="Questrial"/>
              <a:cs typeface="Questrial"/>
              <a:sym typeface="Questrial"/>
            </a:endParaRPr>
          </a:p>
          <a:p>
            <a:pPr marL="0" lvl="0" indent="0" algn="l" rtl="0">
              <a:lnSpc>
                <a:spcPct val="150000"/>
              </a:lnSpc>
              <a:spcBef>
                <a:spcPts val="0"/>
              </a:spcBef>
              <a:spcAft>
                <a:spcPts val="0"/>
              </a:spcAft>
              <a:buNone/>
            </a:pPr>
            <a:r>
              <a:rPr lang="es-ES" sz="3500">
                <a:solidFill>
                  <a:srgbClr val="A4C2F4"/>
                </a:solidFill>
                <a:latin typeface="Questrial"/>
                <a:ea typeface="Questrial"/>
                <a:cs typeface="Questrial"/>
                <a:sym typeface="Questrial"/>
              </a:rPr>
              <a:t>15</a:t>
            </a:r>
            <a:r>
              <a:rPr lang="es-ES" sz="2000">
                <a:solidFill>
                  <a:srgbClr val="A4C2F4"/>
                </a:solidFill>
                <a:latin typeface="Questrial"/>
                <a:ea typeface="Questrial"/>
                <a:cs typeface="Questrial"/>
                <a:sym typeface="Questrial"/>
              </a:rPr>
              <a:t>m</a:t>
            </a:r>
            <a:r>
              <a:rPr lang="es-ES" sz="1800">
                <a:solidFill>
                  <a:srgbClr val="F4CCCC"/>
                </a:solidFill>
                <a:latin typeface="Questrial"/>
                <a:ea typeface="Questrial"/>
                <a:cs typeface="Questrial"/>
                <a:sym typeface="Questrial"/>
              </a:rPr>
              <a:t>  </a:t>
            </a:r>
            <a:r>
              <a:rPr lang="es-ES" sz="1800">
                <a:solidFill>
                  <a:schemeClr val="dk1"/>
                </a:solidFill>
                <a:latin typeface="Questrial"/>
                <a:ea typeface="Questrial"/>
                <a:cs typeface="Questrial"/>
                <a:sym typeface="Questrial"/>
              </a:rPr>
              <a:t>M</a:t>
            </a:r>
            <a:r>
              <a:rPr lang="es-ES">
                <a:solidFill>
                  <a:schemeClr val="dk1"/>
                </a:solidFill>
                <a:latin typeface="Questrial"/>
                <a:ea typeface="Questrial"/>
                <a:cs typeface="Questrial"/>
                <a:sym typeface="Questrial"/>
              </a:rPr>
              <a:t>INDFULNESS </a:t>
            </a:r>
            <a:r>
              <a:rPr lang="es-ES" sz="1800">
                <a:solidFill>
                  <a:schemeClr val="dk1"/>
                </a:solidFill>
                <a:latin typeface="Questrial"/>
                <a:ea typeface="Questrial"/>
                <a:cs typeface="Questrial"/>
                <a:sym typeface="Questrial"/>
              </a:rPr>
              <a:t>E</a:t>
            </a:r>
            <a:r>
              <a:rPr lang="es-ES">
                <a:solidFill>
                  <a:schemeClr val="dk1"/>
                </a:solidFill>
                <a:latin typeface="Questrial"/>
                <a:ea typeface="Questrial"/>
                <a:cs typeface="Questrial"/>
                <a:sym typeface="Questrial"/>
              </a:rPr>
              <a:t>XERCISE TO </a:t>
            </a:r>
            <a:r>
              <a:rPr lang="es-ES" sz="1800">
                <a:solidFill>
                  <a:schemeClr val="dk1"/>
                </a:solidFill>
                <a:latin typeface="Questrial"/>
                <a:ea typeface="Questrial"/>
                <a:cs typeface="Questrial"/>
                <a:sym typeface="Questrial"/>
              </a:rPr>
              <a:t>C</a:t>
            </a:r>
            <a:r>
              <a:rPr lang="es-ES">
                <a:solidFill>
                  <a:schemeClr val="dk1"/>
                </a:solidFill>
                <a:latin typeface="Questrial"/>
                <a:ea typeface="Questrial"/>
                <a:cs typeface="Questrial"/>
                <a:sym typeface="Questrial"/>
              </a:rPr>
              <a:t>LOSE</a:t>
            </a:r>
            <a:endParaRPr>
              <a:solidFill>
                <a:schemeClr val="dk1"/>
              </a:solidFill>
              <a:latin typeface="Questrial"/>
              <a:ea typeface="Questrial"/>
              <a:cs typeface="Questrial"/>
              <a:sym typeface="Questrial"/>
            </a:endParaRPr>
          </a:p>
          <a:p>
            <a:pPr marL="0" lvl="0" indent="0" algn="l" rtl="0">
              <a:lnSpc>
                <a:spcPct val="200000"/>
              </a:lnSpc>
              <a:spcBef>
                <a:spcPts val="0"/>
              </a:spcBef>
              <a:spcAft>
                <a:spcPts val="0"/>
              </a:spcAft>
              <a:buClr>
                <a:schemeClr val="dk1"/>
              </a:buClr>
              <a:buSzPts val="1100"/>
              <a:buFont typeface="Arial"/>
              <a:buNone/>
            </a:pPr>
            <a:r>
              <a:rPr lang="es-ES" sz="3500">
                <a:solidFill>
                  <a:srgbClr val="D9D2E9"/>
                </a:solidFill>
                <a:latin typeface="Questrial"/>
                <a:ea typeface="Questrial"/>
                <a:cs typeface="Questrial"/>
                <a:sym typeface="Questrial"/>
              </a:rPr>
              <a:t>30</a:t>
            </a:r>
            <a:r>
              <a:rPr lang="es-ES" sz="2000" b="1">
                <a:solidFill>
                  <a:srgbClr val="D9D2E9"/>
                </a:solidFill>
                <a:latin typeface="Questrial"/>
                <a:ea typeface="Questrial"/>
                <a:cs typeface="Questrial"/>
                <a:sym typeface="Questrial"/>
              </a:rPr>
              <a:t>m</a:t>
            </a:r>
            <a:r>
              <a:rPr lang="es-ES">
                <a:solidFill>
                  <a:schemeClr val="dk1"/>
                </a:solidFill>
                <a:latin typeface="Questrial"/>
                <a:ea typeface="Questrial"/>
                <a:cs typeface="Questrial"/>
                <a:sym typeface="Questrial"/>
              </a:rPr>
              <a:t>  </a:t>
            </a:r>
            <a:r>
              <a:rPr lang="es-ES" sz="1800">
                <a:solidFill>
                  <a:schemeClr val="dk1"/>
                </a:solidFill>
                <a:latin typeface="Questrial"/>
                <a:ea typeface="Questrial"/>
                <a:cs typeface="Questrial"/>
                <a:sym typeface="Questrial"/>
              </a:rPr>
              <a:t>L</a:t>
            </a:r>
            <a:r>
              <a:rPr lang="es-ES">
                <a:solidFill>
                  <a:schemeClr val="dk1"/>
                </a:solidFill>
                <a:latin typeface="Questrial"/>
                <a:ea typeface="Questrial"/>
                <a:cs typeface="Questrial"/>
                <a:sym typeface="Questrial"/>
              </a:rPr>
              <a:t>UNCH</a:t>
            </a:r>
            <a:endParaRPr>
              <a:solidFill>
                <a:schemeClr val="dk1"/>
              </a:solidFill>
              <a:latin typeface="Questrial"/>
              <a:ea typeface="Questrial"/>
              <a:cs typeface="Questrial"/>
              <a:sym typeface="Questrial"/>
            </a:endParaRPr>
          </a:p>
        </p:txBody>
      </p:sp>
      <p:cxnSp>
        <p:nvCxnSpPr>
          <p:cNvPr id="471" name="Google Shape;471;p71"/>
          <p:cNvCxnSpPr/>
          <p:nvPr/>
        </p:nvCxnSpPr>
        <p:spPr>
          <a:xfrm>
            <a:off x="1972393" y="2166864"/>
            <a:ext cx="11100" cy="4000500"/>
          </a:xfrm>
          <a:prstGeom prst="straightConnector1">
            <a:avLst/>
          </a:prstGeom>
          <a:noFill/>
          <a:ln w="12700" cap="flat" cmpd="sng">
            <a:solidFill>
              <a:schemeClr val="dk1"/>
            </a:solidFill>
            <a:prstDash val="solid"/>
            <a:round/>
            <a:headEnd type="none" w="sm" len="sm"/>
            <a:tailEnd type="none" w="sm" len="sm"/>
          </a:ln>
        </p:spPr>
      </p:cxnSp>
      <p:sp>
        <p:nvSpPr>
          <p:cNvPr id="472" name="Google Shape;472;p71"/>
          <p:cNvSpPr txBox="1">
            <a:spLocks noGrp="1"/>
          </p:cNvSpPr>
          <p:nvPr>
            <p:ph type="title" idx="4294967295"/>
          </p:nvPr>
        </p:nvSpPr>
        <p:spPr>
          <a:xfrm>
            <a:off x="5193925" y="274650"/>
            <a:ext cx="3492600" cy="11430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Clr>
                <a:schemeClr val="dk1"/>
              </a:buClr>
              <a:buSzPts val="1100"/>
              <a:buFont typeface="Arial"/>
              <a:buNone/>
            </a:pPr>
            <a:r>
              <a:rPr lang="es-ES" sz="3600">
                <a:latin typeface="Questrial"/>
                <a:ea typeface="Questrial"/>
                <a:cs typeface="Questrial"/>
                <a:sym typeface="Questrial"/>
              </a:rPr>
              <a:t>W</a:t>
            </a:r>
            <a:r>
              <a:rPr lang="es-ES" sz="3000">
                <a:latin typeface="Questrial"/>
                <a:ea typeface="Questrial"/>
                <a:cs typeface="Questrial"/>
                <a:sym typeface="Questrial"/>
              </a:rPr>
              <a:t>ORKSHOPS</a:t>
            </a:r>
            <a:endParaRPr sz="3000">
              <a:latin typeface="Questrial"/>
              <a:ea typeface="Questrial"/>
              <a:cs typeface="Questrial"/>
              <a:sym typeface="Questrial"/>
            </a:endParaRPr>
          </a:p>
          <a:p>
            <a:pPr marL="0" lvl="0" indent="0" algn="r" rtl="0">
              <a:spcBef>
                <a:spcPts val="0"/>
              </a:spcBef>
              <a:spcAft>
                <a:spcPts val="0"/>
              </a:spcAft>
              <a:buClr>
                <a:schemeClr val="dk1"/>
              </a:buClr>
              <a:buSzPts val="1100"/>
              <a:buFont typeface="Arial"/>
              <a:buNone/>
            </a:pPr>
            <a:r>
              <a:rPr lang="es-ES" sz="2200">
                <a:latin typeface="Questrial"/>
                <a:ea typeface="Questrial"/>
                <a:cs typeface="Questrial"/>
                <a:sym typeface="Questrial"/>
              </a:rPr>
              <a:t>MINUTE BY MINUTE </a:t>
            </a:r>
            <a:endParaRPr sz="3000">
              <a:latin typeface="Questrial"/>
              <a:ea typeface="Questrial"/>
              <a:cs typeface="Questrial"/>
              <a:sym typeface="Questrial"/>
            </a:endParaRPr>
          </a:p>
        </p:txBody>
      </p:sp>
      <p:pic>
        <p:nvPicPr>
          <p:cNvPr id="473" name="Google Shape;473;p71"/>
          <p:cNvPicPr preferRelativeResize="0"/>
          <p:nvPr/>
        </p:nvPicPr>
        <p:blipFill rotWithShape="1">
          <a:blip r:embed="rId4">
            <a:alphaModFix amt="13000"/>
          </a:blip>
          <a:srcRect r="97152"/>
          <a:stretch/>
        </p:blipFill>
        <p:spPr>
          <a:xfrm>
            <a:off x="0" y="0"/>
            <a:ext cx="171452" cy="6857998"/>
          </a:xfrm>
          <a:prstGeom prst="rect">
            <a:avLst/>
          </a:prstGeom>
          <a:noFill/>
          <a:ln>
            <a:noFill/>
          </a:ln>
          <a:effectLst>
            <a:outerShdw blurRad="57150" dist="19050" dir="5400000" algn="bl" rotWithShape="0">
              <a:srgbClr val="000000">
                <a:alpha val="56000"/>
              </a:srgbClr>
            </a:outerShdw>
          </a:effectLst>
        </p:spPr>
      </p:pic>
      <p:pic>
        <p:nvPicPr>
          <p:cNvPr id="474" name="Google Shape;474;p71"/>
          <p:cNvPicPr preferRelativeResize="0"/>
          <p:nvPr/>
        </p:nvPicPr>
        <p:blipFill rotWithShape="1">
          <a:blip r:embed="rId4">
            <a:alphaModFix amt="13000"/>
          </a:blip>
          <a:srcRect l="98125"/>
          <a:stretch/>
        </p:blipFill>
        <p:spPr>
          <a:xfrm>
            <a:off x="8972551" y="0"/>
            <a:ext cx="171452" cy="6857998"/>
          </a:xfrm>
          <a:prstGeom prst="rect">
            <a:avLst/>
          </a:prstGeom>
          <a:noFill/>
          <a:ln>
            <a:noFill/>
          </a:ln>
          <a:effectLst>
            <a:outerShdw blurRad="57150" dist="19050" dir="5400000" algn="bl" rotWithShape="0">
              <a:srgbClr val="000000">
                <a:alpha val="56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72"/>
          <p:cNvSpPr txBox="1">
            <a:spLocks noGrp="1"/>
          </p:cNvSpPr>
          <p:nvPr>
            <p:ph type="title" idx="4294967295"/>
          </p:nvPr>
        </p:nvSpPr>
        <p:spPr>
          <a:xfrm>
            <a:off x="1979229" y="274650"/>
            <a:ext cx="6707400" cy="1143000"/>
          </a:xfrm>
          <a:prstGeom prst="rect">
            <a:avLst/>
          </a:prstGeom>
          <a:noFill/>
          <a:ln>
            <a:noFill/>
          </a:ln>
        </p:spPr>
        <p:txBody>
          <a:bodyPr spcFirstLastPara="1" wrap="square" lIns="91425" tIns="45700" rIns="91425" bIns="45700" anchor="t" anchorCtr="0">
            <a:noAutofit/>
          </a:bodyPr>
          <a:lstStyle/>
          <a:p>
            <a:pPr marL="0" lvl="0" indent="0" algn="r" rtl="0">
              <a:lnSpc>
                <a:spcPct val="150000"/>
              </a:lnSpc>
              <a:spcBef>
                <a:spcPts val="0"/>
              </a:spcBef>
              <a:spcAft>
                <a:spcPts val="0"/>
              </a:spcAft>
              <a:buClr>
                <a:schemeClr val="dk1"/>
              </a:buClr>
              <a:buSzPts val="1100"/>
              <a:buFont typeface="Arial"/>
              <a:buNone/>
            </a:pPr>
            <a:r>
              <a:rPr lang="es-ES" sz="3500">
                <a:solidFill>
                  <a:srgbClr val="EA9999"/>
                </a:solidFill>
                <a:latin typeface="Questrial"/>
                <a:ea typeface="Questrial"/>
                <a:cs typeface="Questrial"/>
                <a:sym typeface="Questrial"/>
              </a:rPr>
              <a:t>15</a:t>
            </a:r>
            <a:r>
              <a:rPr lang="es-ES" sz="2000">
                <a:solidFill>
                  <a:srgbClr val="EA9999"/>
                </a:solidFill>
                <a:latin typeface="Questrial"/>
                <a:ea typeface="Questrial"/>
                <a:cs typeface="Questrial"/>
                <a:sym typeface="Questrial"/>
              </a:rPr>
              <a:t>m</a:t>
            </a:r>
            <a:r>
              <a:rPr lang="es-ES" sz="1800">
                <a:latin typeface="Questrial"/>
                <a:ea typeface="Questrial"/>
                <a:cs typeface="Questrial"/>
                <a:sym typeface="Questrial"/>
              </a:rPr>
              <a:t>   M</a:t>
            </a:r>
            <a:r>
              <a:rPr lang="es-ES" sz="1400">
                <a:latin typeface="Questrial"/>
                <a:ea typeface="Questrial"/>
                <a:cs typeface="Questrial"/>
                <a:sym typeface="Questrial"/>
              </a:rPr>
              <a:t>INDFULNESS </a:t>
            </a:r>
            <a:r>
              <a:rPr lang="es-ES" sz="1800">
                <a:latin typeface="Questrial"/>
                <a:ea typeface="Questrial"/>
                <a:cs typeface="Questrial"/>
                <a:sym typeface="Questrial"/>
              </a:rPr>
              <a:t>E</a:t>
            </a:r>
            <a:r>
              <a:rPr lang="es-ES" sz="1400">
                <a:latin typeface="Questrial"/>
                <a:ea typeface="Questrial"/>
                <a:cs typeface="Questrial"/>
                <a:sym typeface="Questrial"/>
              </a:rPr>
              <a:t>XERCISE TO </a:t>
            </a:r>
            <a:r>
              <a:rPr lang="es-ES" sz="1800">
                <a:latin typeface="Questrial"/>
                <a:ea typeface="Questrial"/>
                <a:cs typeface="Questrial"/>
                <a:sym typeface="Questrial"/>
              </a:rPr>
              <a:t>S</a:t>
            </a:r>
            <a:r>
              <a:rPr lang="es-ES" sz="1400">
                <a:latin typeface="Questrial"/>
                <a:ea typeface="Questrial"/>
                <a:cs typeface="Questrial"/>
                <a:sym typeface="Questrial"/>
              </a:rPr>
              <a:t>TART AND </a:t>
            </a:r>
            <a:r>
              <a:rPr lang="es-ES" sz="1800">
                <a:latin typeface="Questrial"/>
                <a:ea typeface="Questrial"/>
                <a:cs typeface="Questrial"/>
                <a:sym typeface="Questrial"/>
              </a:rPr>
              <a:t>F</a:t>
            </a:r>
            <a:r>
              <a:rPr lang="es-ES" sz="1400">
                <a:latin typeface="Questrial"/>
                <a:ea typeface="Questrial"/>
                <a:cs typeface="Questrial"/>
                <a:sym typeface="Questrial"/>
              </a:rPr>
              <a:t>INISH THE </a:t>
            </a:r>
            <a:r>
              <a:rPr lang="es-ES" sz="1800">
                <a:latin typeface="Questrial"/>
                <a:ea typeface="Questrial"/>
                <a:cs typeface="Questrial"/>
                <a:sym typeface="Questrial"/>
              </a:rPr>
              <a:t>S</a:t>
            </a:r>
            <a:r>
              <a:rPr lang="es-ES" sz="1400">
                <a:latin typeface="Questrial"/>
                <a:ea typeface="Questrial"/>
                <a:cs typeface="Questrial"/>
                <a:sym typeface="Questrial"/>
              </a:rPr>
              <a:t>ESSION    </a:t>
            </a:r>
            <a:endParaRPr sz="3000">
              <a:latin typeface="Questrial"/>
              <a:ea typeface="Questrial"/>
              <a:cs typeface="Questrial"/>
              <a:sym typeface="Questrial"/>
            </a:endParaRPr>
          </a:p>
        </p:txBody>
      </p:sp>
      <p:pic>
        <p:nvPicPr>
          <p:cNvPr id="480" name="Google Shape;480;p72"/>
          <p:cNvPicPr preferRelativeResize="0"/>
          <p:nvPr/>
        </p:nvPicPr>
        <p:blipFill>
          <a:blip r:embed="rId3">
            <a:alphaModFix/>
          </a:blip>
          <a:stretch>
            <a:fillRect/>
          </a:stretch>
        </p:blipFill>
        <p:spPr>
          <a:xfrm>
            <a:off x="-15601950" y="7950780"/>
            <a:ext cx="1667593" cy="1664505"/>
          </a:xfrm>
          <a:prstGeom prst="rect">
            <a:avLst/>
          </a:prstGeom>
          <a:noFill/>
          <a:ln>
            <a:noFill/>
          </a:ln>
        </p:spPr>
      </p:pic>
      <p:pic>
        <p:nvPicPr>
          <p:cNvPr id="481" name="Google Shape;481;p72"/>
          <p:cNvPicPr preferRelativeResize="0"/>
          <p:nvPr/>
        </p:nvPicPr>
        <p:blipFill>
          <a:blip r:embed="rId4">
            <a:alphaModFix/>
          </a:blip>
          <a:stretch>
            <a:fillRect/>
          </a:stretch>
        </p:blipFill>
        <p:spPr>
          <a:xfrm>
            <a:off x="-16412300" y="5352800"/>
            <a:ext cx="6096000" cy="4552950"/>
          </a:xfrm>
          <a:prstGeom prst="rect">
            <a:avLst/>
          </a:prstGeom>
          <a:noFill/>
          <a:ln>
            <a:noFill/>
          </a:ln>
        </p:spPr>
      </p:pic>
      <p:pic>
        <p:nvPicPr>
          <p:cNvPr id="482" name="Google Shape;482;p72"/>
          <p:cNvPicPr preferRelativeResize="0"/>
          <p:nvPr/>
        </p:nvPicPr>
        <p:blipFill>
          <a:blip r:embed="rId5">
            <a:alphaModFix/>
          </a:blip>
          <a:stretch>
            <a:fillRect/>
          </a:stretch>
        </p:blipFill>
        <p:spPr>
          <a:xfrm>
            <a:off x="909370" y="1375025"/>
            <a:ext cx="3035301" cy="4552952"/>
          </a:xfrm>
          <a:prstGeom prst="rect">
            <a:avLst/>
          </a:prstGeom>
          <a:noFill/>
          <a:ln>
            <a:noFill/>
          </a:ln>
        </p:spPr>
      </p:pic>
      <p:pic>
        <p:nvPicPr>
          <p:cNvPr id="483" name="Google Shape;483;p72"/>
          <p:cNvPicPr preferRelativeResize="0"/>
          <p:nvPr/>
        </p:nvPicPr>
        <p:blipFill>
          <a:blip r:embed="rId6">
            <a:alphaModFix/>
          </a:blip>
          <a:stretch>
            <a:fillRect/>
          </a:stretch>
        </p:blipFill>
        <p:spPr>
          <a:xfrm>
            <a:off x="5217650" y="1375025"/>
            <a:ext cx="3035301" cy="4552952"/>
          </a:xfrm>
          <a:prstGeom prst="rect">
            <a:avLst/>
          </a:prstGeom>
          <a:noFill/>
          <a:ln>
            <a:noFill/>
          </a:ln>
        </p:spPr>
      </p:pic>
      <p:pic>
        <p:nvPicPr>
          <p:cNvPr id="484" name="Google Shape;484;p72"/>
          <p:cNvPicPr preferRelativeResize="0"/>
          <p:nvPr/>
        </p:nvPicPr>
        <p:blipFill>
          <a:blip r:embed="rId7">
            <a:alphaModFix/>
          </a:blip>
          <a:stretch>
            <a:fillRect/>
          </a:stretch>
        </p:blipFill>
        <p:spPr>
          <a:xfrm>
            <a:off x="-18897600" y="4693225"/>
            <a:ext cx="9143998" cy="6857999"/>
          </a:xfrm>
          <a:prstGeom prst="rect">
            <a:avLst/>
          </a:prstGeom>
          <a:noFill/>
          <a:ln>
            <a:noFill/>
          </a:ln>
        </p:spPr>
      </p:pic>
      <p:pic>
        <p:nvPicPr>
          <p:cNvPr id="485" name="Google Shape;485;p72"/>
          <p:cNvPicPr preferRelativeResize="0"/>
          <p:nvPr/>
        </p:nvPicPr>
        <p:blipFill>
          <a:blip r:embed="rId8">
            <a:alphaModFix/>
          </a:blip>
          <a:stretch>
            <a:fillRect/>
          </a:stretch>
        </p:blipFill>
        <p:spPr>
          <a:xfrm>
            <a:off x="-18897600" y="4845623"/>
            <a:ext cx="9144001" cy="6395804"/>
          </a:xfrm>
          <a:prstGeom prst="rect">
            <a:avLst/>
          </a:prstGeom>
          <a:noFill/>
          <a:ln>
            <a:noFill/>
          </a:ln>
        </p:spPr>
      </p:pic>
      <p:pic>
        <p:nvPicPr>
          <p:cNvPr id="486" name="Google Shape;486;p72"/>
          <p:cNvPicPr preferRelativeResize="0"/>
          <p:nvPr/>
        </p:nvPicPr>
        <p:blipFill>
          <a:blip r:embed="rId9">
            <a:alphaModFix/>
          </a:blip>
          <a:stretch>
            <a:fillRect/>
          </a:stretch>
        </p:blipFill>
        <p:spPr>
          <a:xfrm>
            <a:off x="-15849600" y="4845625"/>
            <a:ext cx="6096000" cy="6096000"/>
          </a:xfrm>
          <a:prstGeom prst="rect">
            <a:avLst/>
          </a:prstGeom>
          <a:noFill/>
          <a:ln>
            <a:noFill/>
          </a:ln>
        </p:spPr>
      </p:pic>
      <p:pic>
        <p:nvPicPr>
          <p:cNvPr id="487" name="Google Shape;487;p72"/>
          <p:cNvPicPr preferRelativeResize="0"/>
          <p:nvPr/>
        </p:nvPicPr>
        <p:blipFill rotWithShape="1">
          <a:blip r:embed="rId10">
            <a:alphaModFix amt="13000"/>
          </a:blip>
          <a:srcRect r="97152"/>
          <a:stretch/>
        </p:blipFill>
        <p:spPr>
          <a:xfrm>
            <a:off x="0" y="0"/>
            <a:ext cx="171452" cy="6857998"/>
          </a:xfrm>
          <a:prstGeom prst="rect">
            <a:avLst/>
          </a:prstGeom>
          <a:noFill/>
          <a:ln>
            <a:noFill/>
          </a:ln>
          <a:effectLst>
            <a:outerShdw blurRad="57150" dist="19050" dir="5400000" algn="bl" rotWithShape="0">
              <a:srgbClr val="000000">
                <a:alpha val="56000"/>
              </a:srgbClr>
            </a:outerShdw>
          </a:effectLst>
        </p:spPr>
      </p:pic>
      <p:pic>
        <p:nvPicPr>
          <p:cNvPr id="488" name="Google Shape;488;p72"/>
          <p:cNvPicPr preferRelativeResize="0"/>
          <p:nvPr/>
        </p:nvPicPr>
        <p:blipFill rotWithShape="1">
          <a:blip r:embed="rId10">
            <a:alphaModFix amt="13000"/>
          </a:blip>
          <a:srcRect l="98125"/>
          <a:stretch/>
        </p:blipFill>
        <p:spPr>
          <a:xfrm>
            <a:off x="8972551" y="0"/>
            <a:ext cx="171452" cy="6857998"/>
          </a:xfrm>
          <a:prstGeom prst="rect">
            <a:avLst/>
          </a:prstGeom>
          <a:noFill/>
          <a:ln>
            <a:noFill/>
          </a:ln>
          <a:effectLst>
            <a:outerShdw blurRad="57150" dist="19050" dir="5400000" algn="bl" rotWithShape="0">
              <a:srgbClr val="000000">
                <a:alpha val="56000"/>
              </a:srgbClr>
            </a:outerShdw>
          </a:effectLst>
        </p:spPr>
      </p:pic>
      <p:pic>
        <p:nvPicPr>
          <p:cNvPr id="489" name="Google Shape;489;p72"/>
          <p:cNvPicPr preferRelativeResize="0"/>
          <p:nvPr/>
        </p:nvPicPr>
        <p:blipFill>
          <a:blip r:embed="rId5">
            <a:alphaModFix/>
          </a:blip>
          <a:stretch>
            <a:fillRect/>
          </a:stretch>
        </p:blipFill>
        <p:spPr>
          <a:xfrm flipH="1">
            <a:off x="909382" y="1375025"/>
            <a:ext cx="3035301" cy="455295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p73"/>
          <p:cNvSpPr txBox="1">
            <a:spLocks noGrp="1"/>
          </p:cNvSpPr>
          <p:nvPr>
            <p:ph type="title" idx="4294967295"/>
          </p:nvPr>
        </p:nvSpPr>
        <p:spPr>
          <a:xfrm>
            <a:off x="3669113" y="274650"/>
            <a:ext cx="5017500" cy="11430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chemeClr val="dk1"/>
              </a:buClr>
              <a:buSzPts val="1100"/>
              <a:buFont typeface="Arial"/>
              <a:buNone/>
            </a:pPr>
            <a:r>
              <a:rPr lang="es-ES" sz="3500">
                <a:solidFill>
                  <a:srgbClr val="F9CB9C"/>
                </a:solidFill>
                <a:latin typeface="Questrial"/>
                <a:ea typeface="Questrial"/>
                <a:cs typeface="Questrial"/>
                <a:sym typeface="Questrial"/>
              </a:rPr>
              <a:t>45</a:t>
            </a:r>
            <a:r>
              <a:rPr lang="es-ES" sz="2000">
                <a:solidFill>
                  <a:srgbClr val="F9CB9C"/>
                </a:solidFill>
                <a:latin typeface="Questrial"/>
                <a:ea typeface="Questrial"/>
                <a:cs typeface="Questrial"/>
                <a:sym typeface="Questrial"/>
              </a:rPr>
              <a:t>m</a:t>
            </a:r>
            <a:r>
              <a:rPr lang="es-ES" sz="1800">
                <a:solidFill>
                  <a:srgbClr val="FFE599"/>
                </a:solidFill>
                <a:latin typeface="Questrial"/>
                <a:ea typeface="Questrial"/>
                <a:cs typeface="Questrial"/>
                <a:sym typeface="Questrial"/>
              </a:rPr>
              <a:t> </a:t>
            </a:r>
            <a:r>
              <a:rPr lang="es-ES" sz="1800">
                <a:latin typeface="Questrial"/>
                <a:ea typeface="Questrial"/>
                <a:cs typeface="Questrial"/>
                <a:sym typeface="Questrial"/>
              </a:rPr>
              <a:t>  I</a:t>
            </a:r>
            <a:r>
              <a:rPr lang="es-ES" sz="1400">
                <a:latin typeface="Questrial"/>
                <a:ea typeface="Questrial"/>
                <a:cs typeface="Questrial"/>
                <a:sym typeface="Questrial"/>
              </a:rPr>
              <a:t>NTRODUCTION TO </a:t>
            </a:r>
            <a:r>
              <a:rPr lang="es-ES" sz="1800">
                <a:latin typeface="Questrial"/>
                <a:ea typeface="Questrial"/>
                <a:cs typeface="Questrial"/>
                <a:sym typeface="Questrial"/>
              </a:rPr>
              <a:t>W</a:t>
            </a:r>
            <a:r>
              <a:rPr lang="es-ES" sz="1400">
                <a:latin typeface="Questrial"/>
                <a:ea typeface="Questrial"/>
                <a:cs typeface="Questrial"/>
                <a:sym typeface="Questrial"/>
              </a:rPr>
              <a:t>ORKSHOP</a:t>
            </a:r>
            <a:endParaRPr sz="1400">
              <a:latin typeface="Questrial"/>
              <a:ea typeface="Questrial"/>
              <a:cs typeface="Questrial"/>
              <a:sym typeface="Questrial"/>
            </a:endParaRPr>
          </a:p>
          <a:p>
            <a:pPr marL="0" lvl="0" indent="0" algn="r" rtl="0">
              <a:lnSpc>
                <a:spcPct val="150000"/>
              </a:lnSpc>
              <a:spcBef>
                <a:spcPts val="0"/>
              </a:spcBef>
              <a:spcAft>
                <a:spcPts val="0"/>
              </a:spcAft>
              <a:buClr>
                <a:schemeClr val="dk1"/>
              </a:buClr>
              <a:buSzPts val="1100"/>
              <a:buFont typeface="Arial"/>
              <a:buNone/>
            </a:pPr>
            <a:r>
              <a:rPr lang="es-ES" sz="1400">
                <a:latin typeface="Questrial"/>
                <a:ea typeface="Questrial"/>
                <a:cs typeface="Questrial"/>
                <a:sym typeface="Questrial"/>
              </a:rPr>
              <a:t>THEORY </a:t>
            </a:r>
            <a:endParaRPr sz="3000">
              <a:latin typeface="Questrial"/>
              <a:ea typeface="Questrial"/>
              <a:cs typeface="Questrial"/>
              <a:sym typeface="Questrial"/>
            </a:endParaRPr>
          </a:p>
        </p:txBody>
      </p:sp>
      <p:pic>
        <p:nvPicPr>
          <p:cNvPr id="495" name="Google Shape;495;p73"/>
          <p:cNvPicPr preferRelativeResize="0"/>
          <p:nvPr/>
        </p:nvPicPr>
        <p:blipFill>
          <a:blip r:embed="rId3">
            <a:alphaModFix/>
          </a:blip>
          <a:stretch>
            <a:fillRect/>
          </a:stretch>
        </p:blipFill>
        <p:spPr>
          <a:xfrm>
            <a:off x="476025" y="2671434"/>
            <a:ext cx="2725230" cy="2922274"/>
          </a:xfrm>
          <a:prstGeom prst="rect">
            <a:avLst/>
          </a:prstGeom>
          <a:noFill/>
          <a:ln>
            <a:noFill/>
          </a:ln>
        </p:spPr>
      </p:pic>
      <p:pic>
        <p:nvPicPr>
          <p:cNvPr id="496" name="Google Shape;496;p73"/>
          <p:cNvPicPr preferRelativeResize="0"/>
          <p:nvPr/>
        </p:nvPicPr>
        <p:blipFill>
          <a:blip r:embed="rId4">
            <a:alphaModFix/>
          </a:blip>
          <a:stretch>
            <a:fillRect/>
          </a:stretch>
        </p:blipFill>
        <p:spPr>
          <a:xfrm>
            <a:off x="-15601950" y="7950780"/>
            <a:ext cx="1667593" cy="1664505"/>
          </a:xfrm>
          <a:prstGeom prst="rect">
            <a:avLst/>
          </a:prstGeom>
          <a:noFill/>
          <a:ln>
            <a:noFill/>
          </a:ln>
        </p:spPr>
      </p:pic>
      <p:pic>
        <p:nvPicPr>
          <p:cNvPr id="497" name="Google Shape;497;p73"/>
          <p:cNvPicPr preferRelativeResize="0"/>
          <p:nvPr/>
        </p:nvPicPr>
        <p:blipFill>
          <a:blip r:embed="rId5">
            <a:alphaModFix/>
          </a:blip>
          <a:stretch>
            <a:fillRect/>
          </a:stretch>
        </p:blipFill>
        <p:spPr>
          <a:xfrm>
            <a:off x="3524475" y="2671418"/>
            <a:ext cx="5143497" cy="2922288"/>
          </a:xfrm>
          <a:prstGeom prst="rect">
            <a:avLst/>
          </a:prstGeom>
          <a:noFill/>
          <a:ln>
            <a:noFill/>
          </a:ln>
        </p:spPr>
      </p:pic>
      <p:pic>
        <p:nvPicPr>
          <p:cNvPr id="498" name="Google Shape;498;p73"/>
          <p:cNvPicPr preferRelativeResize="0"/>
          <p:nvPr/>
        </p:nvPicPr>
        <p:blipFill>
          <a:blip r:embed="rId6">
            <a:alphaModFix/>
          </a:blip>
          <a:stretch>
            <a:fillRect/>
          </a:stretch>
        </p:blipFill>
        <p:spPr>
          <a:xfrm>
            <a:off x="-16412300" y="-6287050"/>
            <a:ext cx="6096000" cy="6096000"/>
          </a:xfrm>
          <a:prstGeom prst="rect">
            <a:avLst/>
          </a:prstGeom>
          <a:noFill/>
          <a:ln>
            <a:noFill/>
          </a:ln>
        </p:spPr>
      </p:pic>
      <p:pic>
        <p:nvPicPr>
          <p:cNvPr id="499" name="Google Shape;499;p73"/>
          <p:cNvPicPr preferRelativeResize="0"/>
          <p:nvPr/>
        </p:nvPicPr>
        <p:blipFill rotWithShape="1">
          <a:blip r:embed="rId7">
            <a:alphaModFix amt="13000"/>
          </a:blip>
          <a:srcRect r="97152"/>
          <a:stretch/>
        </p:blipFill>
        <p:spPr>
          <a:xfrm>
            <a:off x="0" y="0"/>
            <a:ext cx="171452" cy="6857998"/>
          </a:xfrm>
          <a:prstGeom prst="rect">
            <a:avLst/>
          </a:prstGeom>
          <a:noFill/>
          <a:ln>
            <a:noFill/>
          </a:ln>
          <a:effectLst>
            <a:outerShdw blurRad="57150" dist="19050" dir="5400000" algn="bl" rotWithShape="0">
              <a:srgbClr val="000000">
                <a:alpha val="56000"/>
              </a:srgbClr>
            </a:outerShdw>
          </a:effectLst>
        </p:spPr>
      </p:pic>
      <p:pic>
        <p:nvPicPr>
          <p:cNvPr id="500" name="Google Shape;500;p73"/>
          <p:cNvPicPr preferRelativeResize="0"/>
          <p:nvPr/>
        </p:nvPicPr>
        <p:blipFill rotWithShape="1">
          <a:blip r:embed="rId7">
            <a:alphaModFix amt="13000"/>
          </a:blip>
          <a:srcRect l="98125"/>
          <a:stretch/>
        </p:blipFill>
        <p:spPr>
          <a:xfrm>
            <a:off x="8972551" y="0"/>
            <a:ext cx="171452" cy="6857998"/>
          </a:xfrm>
          <a:prstGeom prst="rect">
            <a:avLst/>
          </a:prstGeom>
          <a:noFill/>
          <a:ln>
            <a:noFill/>
          </a:ln>
          <a:effectLst>
            <a:outerShdw blurRad="57150" dist="19050" dir="5400000" algn="bl" rotWithShape="0">
              <a:srgbClr val="000000">
                <a:alpha val="56000"/>
              </a:srgbClr>
            </a:outerShdw>
          </a:effectLst>
        </p:spPr>
      </p:pic>
      <p:pic>
        <p:nvPicPr>
          <p:cNvPr id="501" name="Google Shape;501;p73"/>
          <p:cNvPicPr preferRelativeResize="0"/>
          <p:nvPr/>
        </p:nvPicPr>
        <p:blipFill>
          <a:blip r:embed="rId5">
            <a:alphaModFix/>
          </a:blip>
          <a:stretch>
            <a:fillRect/>
          </a:stretch>
        </p:blipFill>
        <p:spPr>
          <a:xfrm flipH="1">
            <a:off x="3524473" y="2671423"/>
            <a:ext cx="5143487" cy="292228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74"/>
          <p:cNvSpPr txBox="1">
            <a:spLocks noGrp="1"/>
          </p:cNvSpPr>
          <p:nvPr>
            <p:ph type="title" idx="4294967295"/>
          </p:nvPr>
        </p:nvSpPr>
        <p:spPr>
          <a:xfrm>
            <a:off x="5790500" y="274650"/>
            <a:ext cx="2896200" cy="681600"/>
          </a:xfrm>
          <a:prstGeom prst="rect">
            <a:avLst/>
          </a:prstGeom>
          <a:noFill/>
          <a:ln>
            <a:noFill/>
          </a:ln>
        </p:spPr>
        <p:txBody>
          <a:bodyPr spcFirstLastPara="1" wrap="square" lIns="91425" tIns="45700" rIns="91425" bIns="45700" anchor="b" anchorCtr="0">
            <a:noAutofit/>
          </a:bodyPr>
          <a:lstStyle/>
          <a:p>
            <a:pPr marL="0" lvl="0" indent="0" algn="r" rtl="0">
              <a:lnSpc>
                <a:spcPct val="150000"/>
              </a:lnSpc>
              <a:spcBef>
                <a:spcPts val="0"/>
              </a:spcBef>
              <a:spcAft>
                <a:spcPts val="0"/>
              </a:spcAft>
              <a:buClr>
                <a:schemeClr val="dk1"/>
              </a:buClr>
              <a:buSzPts val="1100"/>
              <a:buFont typeface="Arial"/>
              <a:buNone/>
            </a:pPr>
            <a:r>
              <a:rPr lang="es-ES" sz="3500" dirty="0">
                <a:solidFill>
                  <a:srgbClr val="B6D7A8"/>
                </a:solidFill>
                <a:latin typeface="Questrial"/>
                <a:ea typeface="Questrial"/>
                <a:cs typeface="Questrial"/>
                <a:sym typeface="Questrial"/>
              </a:rPr>
              <a:t>60</a:t>
            </a:r>
            <a:r>
              <a:rPr lang="es-ES" sz="2000" dirty="0">
                <a:solidFill>
                  <a:srgbClr val="B6D7A8"/>
                </a:solidFill>
                <a:latin typeface="Questrial"/>
                <a:ea typeface="Questrial"/>
                <a:cs typeface="Questrial"/>
                <a:sym typeface="Questrial"/>
              </a:rPr>
              <a:t>m</a:t>
            </a:r>
            <a:r>
              <a:rPr lang="es-ES" sz="1800" dirty="0">
                <a:solidFill>
                  <a:srgbClr val="B6D7A8"/>
                </a:solidFill>
                <a:latin typeface="Questrial"/>
                <a:ea typeface="Questrial"/>
                <a:cs typeface="Questrial"/>
                <a:sym typeface="Questrial"/>
              </a:rPr>
              <a:t> </a:t>
            </a:r>
            <a:r>
              <a:rPr lang="es-ES" sz="1800" dirty="0">
                <a:latin typeface="Questrial"/>
                <a:ea typeface="Questrial"/>
                <a:cs typeface="Questrial"/>
                <a:sym typeface="Questrial"/>
              </a:rPr>
              <a:t> C</a:t>
            </a:r>
            <a:r>
              <a:rPr lang="es-ES" sz="1400" dirty="0">
                <a:latin typeface="Questrial"/>
                <a:ea typeface="Questrial"/>
                <a:cs typeface="Questrial"/>
                <a:sym typeface="Questrial"/>
              </a:rPr>
              <a:t>REATIVE </a:t>
            </a:r>
            <a:r>
              <a:rPr lang="es-ES" sz="1800" dirty="0">
                <a:latin typeface="Questrial"/>
                <a:ea typeface="Questrial"/>
                <a:cs typeface="Questrial"/>
                <a:sym typeface="Questrial"/>
              </a:rPr>
              <a:t>A</a:t>
            </a:r>
            <a:r>
              <a:rPr lang="es-ES" sz="1400" dirty="0">
                <a:latin typeface="Questrial"/>
                <a:ea typeface="Questrial"/>
                <a:cs typeface="Questrial"/>
                <a:sym typeface="Questrial"/>
              </a:rPr>
              <a:t>CTIVITY </a:t>
            </a:r>
            <a:endParaRPr sz="3000" dirty="0">
              <a:latin typeface="Questrial"/>
              <a:ea typeface="Questrial"/>
              <a:cs typeface="Questrial"/>
              <a:sym typeface="Questrial"/>
            </a:endParaRPr>
          </a:p>
        </p:txBody>
      </p:sp>
      <p:pic>
        <p:nvPicPr>
          <p:cNvPr id="507" name="Google Shape;507;p74"/>
          <p:cNvPicPr preferRelativeResize="0"/>
          <p:nvPr/>
        </p:nvPicPr>
        <p:blipFill rotWithShape="1">
          <a:blip r:embed="rId3">
            <a:alphaModFix/>
          </a:blip>
          <a:srcRect r="22606"/>
          <a:stretch/>
        </p:blipFill>
        <p:spPr>
          <a:xfrm>
            <a:off x="5749363" y="4467300"/>
            <a:ext cx="2978474" cy="2164175"/>
          </a:xfrm>
          <a:prstGeom prst="rect">
            <a:avLst/>
          </a:prstGeom>
          <a:noFill/>
          <a:ln w="57150" cap="flat" cmpd="sng">
            <a:solidFill>
              <a:srgbClr val="6FA8DC"/>
            </a:solidFill>
            <a:prstDash val="solid"/>
            <a:round/>
            <a:headEnd type="none" w="sm" len="sm"/>
            <a:tailEnd type="none" w="sm" len="sm"/>
          </a:ln>
        </p:spPr>
      </p:pic>
      <p:pic>
        <p:nvPicPr>
          <p:cNvPr id="508" name="Google Shape;508;p74"/>
          <p:cNvPicPr preferRelativeResize="0"/>
          <p:nvPr/>
        </p:nvPicPr>
        <p:blipFill rotWithShape="1">
          <a:blip r:embed="rId4">
            <a:alphaModFix/>
          </a:blip>
          <a:srcRect l="23488"/>
          <a:stretch/>
        </p:blipFill>
        <p:spPr>
          <a:xfrm>
            <a:off x="436319" y="956237"/>
            <a:ext cx="2896201" cy="2128775"/>
          </a:xfrm>
          <a:prstGeom prst="rect">
            <a:avLst/>
          </a:prstGeom>
          <a:noFill/>
          <a:ln w="57150" cap="flat" cmpd="sng">
            <a:solidFill>
              <a:srgbClr val="6AA84F"/>
            </a:solidFill>
            <a:prstDash val="solid"/>
            <a:round/>
            <a:headEnd type="none" w="sm" len="sm"/>
            <a:tailEnd type="none" w="sm" len="sm"/>
          </a:ln>
        </p:spPr>
      </p:pic>
      <p:pic>
        <p:nvPicPr>
          <p:cNvPr id="509" name="Google Shape;509;p74"/>
          <p:cNvPicPr preferRelativeResize="0"/>
          <p:nvPr/>
        </p:nvPicPr>
        <p:blipFill rotWithShape="1">
          <a:blip r:embed="rId5">
            <a:alphaModFix amt="13000"/>
          </a:blip>
          <a:srcRect r="97152"/>
          <a:stretch/>
        </p:blipFill>
        <p:spPr>
          <a:xfrm>
            <a:off x="0" y="0"/>
            <a:ext cx="171452" cy="6857998"/>
          </a:xfrm>
          <a:prstGeom prst="rect">
            <a:avLst/>
          </a:prstGeom>
          <a:noFill/>
          <a:ln>
            <a:noFill/>
          </a:ln>
          <a:effectLst>
            <a:outerShdw blurRad="57150" dist="19050" dir="5400000" algn="bl" rotWithShape="0">
              <a:srgbClr val="000000">
                <a:alpha val="56000"/>
              </a:srgbClr>
            </a:outerShdw>
          </a:effectLst>
        </p:spPr>
      </p:pic>
      <p:pic>
        <p:nvPicPr>
          <p:cNvPr id="510" name="Google Shape;510;p74"/>
          <p:cNvPicPr preferRelativeResize="0"/>
          <p:nvPr/>
        </p:nvPicPr>
        <p:blipFill rotWithShape="1">
          <a:blip r:embed="rId5">
            <a:alphaModFix amt="13000"/>
          </a:blip>
          <a:srcRect l="98125"/>
          <a:stretch/>
        </p:blipFill>
        <p:spPr>
          <a:xfrm>
            <a:off x="8972551" y="0"/>
            <a:ext cx="171452" cy="6857998"/>
          </a:xfrm>
          <a:prstGeom prst="rect">
            <a:avLst/>
          </a:prstGeom>
          <a:noFill/>
          <a:ln>
            <a:noFill/>
          </a:ln>
          <a:effectLst>
            <a:outerShdw blurRad="57150" dist="19050" dir="5400000" algn="bl" rotWithShape="0">
              <a:srgbClr val="000000">
                <a:alpha val="56000"/>
              </a:srgbClr>
            </a:outerShdw>
          </a:effectLst>
        </p:spPr>
      </p:pic>
      <p:pic>
        <p:nvPicPr>
          <p:cNvPr id="511" name="Google Shape;511;p74"/>
          <p:cNvPicPr preferRelativeResize="0"/>
          <p:nvPr/>
        </p:nvPicPr>
        <p:blipFill>
          <a:blip r:embed="rId6">
            <a:alphaModFix/>
          </a:blip>
          <a:stretch>
            <a:fillRect/>
          </a:stretch>
        </p:blipFill>
        <p:spPr>
          <a:xfrm>
            <a:off x="2952678" y="2871490"/>
            <a:ext cx="3238624" cy="1821724"/>
          </a:xfrm>
          <a:prstGeom prst="rect">
            <a:avLst/>
          </a:prstGeom>
          <a:noFill/>
          <a:ln w="57150" cap="flat" cmpd="sng">
            <a:solidFill>
              <a:srgbClr val="F1C232"/>
            </a:solidFill>
            <a:prstDash val="solid"/>
            <a:round/>
            <a:headEnd type="none" w="sm" len="sm"/>
            <a:tailEnd type="none" w="sm" len="sm"/>
          </a:ln>
        </p:spPr>
      </p:pic>
      <p:pic>
        <p:nvPicPr>
          <p:cNvPr id="512" name="Google Shape;512;p74"/>
          <p:cNvPicPr preferRelativeResize="0"/>
          <p:nvPr/>
        </p:nvPicPr>
        <p:blipFill rotWithShape="1">
          <a:blip r:embed="rId7">
            <a:alphaModFix/>
          </a:blip>
          <a:srcRect/>
          <a:stretch/>
        </p:blipFill>
        <p:spPr>
          <a:xfrm flipH="1">
            <a:off x="5867228" y="956250"/>
            <a:ext cx="2896197" cy="2163136"/>
          </a:xfrm>
          <a:prstGeom prst="rect">
            <a:avLst/>
          </a:prstGeom>
          <a:noFill/>
          <a:ln w="57150" cap="flat" cmpd="sng">
            <a:solidFill>
              <a:srgbClr val="E06666"/>
            </a:solidFill>
            <a:prstDash val="solid"/>
            <a:round/>
            <a:headEnd type="none" w="sm" len="sm"/>
            <a:tailEnd type="none" w="sm" len="sm"/>
          </a:ln>
        </p:spPr>
      </p:pic>
      <p:pic>
        <p:nvPicPr>
          <p:cNvPr id="513" name="Google Shape;513;p74"/>
          <p:cNvPicPr preferRelativeResize="0"/>
          <p:nvPr/>
        </p:nvPicPr>
        <p:blipFill rotWithShape="1">
          <a:blip r:embed="rId8">
            <a:alphaModFix/>
          </a:blip>
          <a:srcRect r="23494"/>
          <a:stretch/>
        </p:blipFill>
        <p:spPr>
          <a:xfrm>
            <a:off x="436325" y="4484725"/>
            <a:ext cx="2896198" cy="2129324"/>
          </a:xfrm>
          <a:prstGeom prst="rect">
            <a:avLst/>
          </a:prstGeom>
          <a:noFill/>
          <a:ln w="57150" cap="flat" cmpd="sng">
            <a:solidFill>
              <a:srgbClr val="8E7CC3"/>
            </a:solidFill>
            <a:prstDash val="solid"/>
            <a:round/>
            <a:headEnd type="none" w="sm" len="sm"/>
            <a:tailEnd type="none" w="sm" len="sm"/>
          </a:ln>
        </p:spPr>
      </p:pic>
      <p:pic>
        <p:nvPicPr>
          <p:cNvPr id="514" name="Google Shape;514;p74" descr="Screen shot 2015-02-23 at 3.01.03 PM.png"/>
          <p:cNvPicPr preferRelativeResize="0"/>
          <p:nvPr/>
        </p:nvPicPr>
        <p:blipFill rotWithShape="1">
          <a:blip r:embed="rId9">
            <a:alphaModFix amt="83000"/>
          </a:blip>
          <a:srcRect r="79557" b="12564"/>
          <a:stretch/>
        </p:blipFill>
        <p:spPr>
          <a:xfrm>
            <a:off x="4069489" y="5039234"/>
            <a:ext cx="942900" cy="1385100"/>
          </a:xfrm>
          <a:prstGeom prst="rect">
            <a:avLst/>
          </a:prstGeom>
          <a:noFill/>
          <a:ln>
            <a:noFill/>
          </a:ln>
        </p:spPr>
      </p:pic>
      <p:pic>
        <p:nvPicPr>
          <p:cNvPr id="515" name="Google Shape;515;p74" descr="Screen shot 2015-02-23 at 3.01.03 PM.png"/>
          <p:cNvPicPr preferRelativeResize="0"/>
          <p:nvPr/>
        </p:nvPicPr>
        <p:blipFill rotWithShape="1">
          <a:blip r:embed="rId9">
            <a:alphaModFix amt="83000"/>
          </a:blip>
          <a:srcRect l="25751" t="15875" r="53805" b="21573"/>
          <a:stretch/>
        </p:blipFill>
        <p:spPr>
          <a:xfrm>
            <a:off x="1090613" y="3289424"/>
            <a:ext cx="942900" cy="990900"/>
          </a:xfrm>
          <a:prstGeom prst="rect">
            <a:avLst/>
          </a:prstGeom>
          <a:noFill/>
          <a:ln>
            <a:noFill/>
          </a:ln>
        </p:spPr>
      </p:pic>
      <p:pic>
        <p:nvPicPr>
          <p:cNvPr id="516" name="Google Shape;516;p74" descr="Screen shot 2015-02-23 at 3.01.03 PM.png"/>
          <p:cNvPicPr preferRelativeResize="0"/>
          <p:nvPr/>
        </p:nvPicPr>
        <p:blipFill rotWithShape="1">
          <a:blip r:embed="rId9">
            <a:alphaModFix amt="83000"/>
          </a:blip>
          <a:srcRect l="52985" r="26571" b="12564"/>
          <a:stretch/>
        </p:blipFill>
        <p:spPr>
          <a:xfrm>
            <a:off x="4128414" y="1140400"/>
            <a:ext cx="942900" cy="1385100"/>
          </a:xfrm>
          <a:prstGeom prst="rect">
            <a:avLst/>
          </a:prstGeom>
          <a:noFill/>
          <a:ln>
            <a:noFill/>
          </a:ln>
        </p:spPr>
      </p:pic>
      <p:pic>
        <p:nvPicPr>
          <p:cNvPr id="517" name="Google Shape;517;p74" descr="Screen shot 2015-02-23 at 3.01.03 PM.png"/>
          <p:cNvPicPr preferRelativeResize="0"/>
          <p:nvPr/>
        </p:nvPicPr>
        <p:blipFill rotWithShape="1">
          <a:blip r:embed="rId9">
            <a:alphaModFix amt="83000"/>
          </a:blip>
          <a:srcRect l="77803" t="11478" r="1753" b="25971"/>
          <a:stretch/>
        </p:blipFill>
        <p:spPr>
          <a:xfrm>
            <a:off x="7110475" y="3297888"/>
            <a:ext cx="942900" cy="9909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pic>
        <p:nvPicPr>
          <p:cNvPr id="522" name="Google Shape;522;p75"/>
          <p:cNvPicPr preferRelativeResize="0"/>
          <p:nvPr/>
        </p:nvPicPr>
        <p:blipFill rotWithShape="1">
          <a:blip r:embed="rId3">
            <a:alphaModFix amt="13000"/>
          </a:blip>
          <a:srcRect/>
          <a:stretch/>
        </p:blipFill>
        <p:spPr>
          <a:xfrm rot="-5400000">
            <a:off x="2161924" y="1274901"/>
            <a:ext cx="4802100" cy="5634348"/>
          </a:xfrm>
          <a:prstGeom prst="rect">
            <a:avLst/>
          </a:prstGeom>
          <a:noFill/>
          <a:ln>
            <a:noFill/>
          </a:ln>
          <a:effectLst>
            <a:outerShdw blurRad="57150" dist="19050" dir="5400000" algn="bl" rotWithShape="0">
              <a:srgbClr val="000000">
                <a:alpha val="56000"/>
              </a:srgbClr>
            </a:outerShdw>
          </a:effectLst>
        </p:spPr>
      </p:pic>
      <p:sp>
        <p:nvSpPr>
          <p:cNvPr id="523" name="Google Shape;523;p75"/>
          <p:cNvSpPr txBox="1">
            <a:spLocks noGrp="1"/>
          </p:cNvSpPr>
          <p:nvPr>
            <p:ph type="title" idx="4294967295"/>
          </p:nvPr>
        </p:nvSpPr>
        <p:spPr>
          <a:xfrm>
            <a:off x="3669113" y="274650"/>
            <a:ext cx="5017500" cy="1143000"/>
          </a:xfrm>
          <a:prstGeom prst="rect">
            <a:avLst/>
          </a:prstGeom>
          <a:noFill/>
          <a:ln>
            <a:noFill/>
          </a:ln>
        </p:spPr>
        <p:txBody>
          <a:bodyPr spcFirstLastPara="1" wrap="square" lIns="91425" tIns="45700" rIns="91425" bIns="45700" anchor="t" anchorCtr="0">
            <a:noAutofit/>
          </a:bodyPr>
          <a:lstStyle/>
          <a:p>
            <a:pPr marL="0" lvl="0" indent="0" algn="r" rtl="0">
              <a:lnSpc>
                <a:spcPct val="200000"/>
              </a:lnSpc>
              <a:spcBef>
                <a:spcPts val="0"/>
              </a:spcBef>
              <a:spcAft>
                <a:spcPts val="0"/>
              </a:spcAft>
              <a:buClr>
                <a:schemeClr val="dk1"/>
              </a:buClr>
              <a:buSzPts val="1100"/>
              <a:buFont typeface="Arial"/>
              <a:buNone/>
            </a:pPr>
            <a:r>
              <a:rPr lang="es-ES" sz="3500">
                <a:solidFill>
                  <a:srgbClr val="B4A7D6"/>
                </a:solidFill>
                <a:latin typeface="Questrial"/>
                <a:ea typeface="Questrial"/>
                <a:cs typeface="Questrial"/>
                <a:sym typeface="Questrial"/>
              </a:rPr>
              <a:t>30</a:t>
            </a:r>
            <a:r>
              <a:rPr lang="es-ES" sz="2000" b="1">
                <a:solidFill>
                  <a:srgbClr val="B4A7D6"/>
                </a:solidFill>
                <a:latin typeface="Questrial"/>
                <a:ea typeface="Questrial"/>
                <a:cs typeface="Questrial"/>
                <a:sym typeface="Questrial"/>
              </a:rPr>
              <a:t>m</a:t>
            </a:r>
            <a:r>
              <a:rPr lang="es-ES" sz="1400">
                <a:latin typeface="Questrial"/>
                <a:ea typeface="Questrial"/>
                <a:cs typeface="Questrial"/>
                <a:sym typeface="Questrial"/>
              </a:rPr>
              <a:t>  </a:t>
            </a:r>
            <a:r>
              <a:rPr lang="es-ES" sz="1800">
                <a:latin typeface="Questrial"/>
                <a:ea typeface="Questrial"/>
                <a:cs typeface="Questrial"/>
                <a:sym typeface="Questrial"/>
              </a:rPr>
              <a:t>L</a:t>
            </a:r>
            <a:r>
              <a:rPr lang="es-ES" sz="1400">
                <a:latin typeface="Questrial"/>
                <a:ea typeface="Questrial"/>
                <a:cs typeface="Questrial"/>
                <a:sym typeface="Questrial"/>
              </a:rPr>
              <a:t>UNCH</a:t>
            </a:r>
            <a:endParaRPr sz="3000">
              <a:latin typeface="Questrial"/>
              <a:ea typeface="Questrial"/>
              <a:cs typeface="Questrial"/>
              <a:sym typeface="Questrial"/>
            </a:endParaRPr>
          </a:p>
        </p:txBody>
      </p:sp>
      <p:pic>
        <p:nvPicPr>
          <p:cNvPr id="524" name="Google Shape;524;p75"/>
          <p:cNvPicPr preferRelativeResize="0"/>
          <p:nvPr/>
        </p:nvPicPr>
        <p:blipFill>
          <a:blip r:embed="rId4">
            <a:alphaModFix/>
          </a:blip>
          <a:stretch>
            <a:fillRect/>
          </a:stretch>
        </p:blipFill>
        <p:spPr>
          <a:xfrm>
            <a:off x="-12630150" y="5193505"/>
            <a:ext cx="1667593" cy="1664505"/>
          </a:xfrm>
          <a:prstGeom prst="rect">
            <a:avLst/>
          </a:prstGeom>
          <a:noFill/>
          <a:ln>
            <a:noFill/>
          </a:ln>
        </p:spPr>
      </p:pic>
      <p:pic>
        <p:nvPicPr>
          <p:cNvPr id="525" name="Google Shape;525;p75"/>
          <p:cNvPicPr preferRelativeResize="0"/>
          <p:nvPr/>
        </p:nvPicPr>
        <p:blipFill>
          <a:blip r:embed="rId5">
            <a:alphaModFix/>
          </a:blip>
          <a:stretch>
            <a:fillRect/>
          </a:stretch>
        </p:blipFill>
        <p:spPr>
          <a:xfrm>
            <a:off x="-18745200" y="-3422077"/>
            <a:ext cx="9144001" cy="6395804"/>
          </a:xfrm>
          <a:prstGeom prst="rect">
            <a:avLst/>
          </a:prstGeom>
          <a:noFill/>
          <a:ln>
            <a:noFill/>
          </a:ln>
        </p:spPr>
      </p:pic>
      <p:pic>
        <p:nvPicPr>
          <p:cNvPr id="526" name="Google Shape;526;p75"/>
          <p:cNvPicPr preferRelativeResize="0"/>
          <p:nvPr/>
        </p:nvPicPr>
        <p:blipFill>
          <a:blip r:embed="rId6">
            <a:alphaModFix/>
          </a:blip>
          <a:stretch>
            <a:fillRect/>
          </a:stretch>
        </p:blipFill>
        <p:spPr>
          <a:xfrm>
            <a:off x="1858450" y="1809750"/>
            <a:ext cx="5427093" cy="45529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76"/>
          <p:cNvSpPr txBox="1"/>
          <p:nvPr/>
        </p:nvSpPr>
        <p:spPr>
          <a:xfrm>
            <a:off x="3296450" y="1271600"/>
            <a:ext cx="2950800" cy="561600"/>
          </a:xfrm>
          <a:prstGeom prst="rect">
            <a:avLst/>
          </a:prstGeom>
          <a:noFill/>
          <a:ln>
            <a:noFill/>
          </a:ln>
        </p:spPr>
        <p:txBody>
          <a:bodyPr spcFirstLastPara="1" wrap="square" lIns="91425" tIns="45700" rIns="91425" bIns="45700" anchor="t" anchorCtr="0">
            <a:noAutofit/>
          </a:bodyPr>
          <a:lstStyle/>
          <a:p>
            <a:pPr marL="0" marR="0" lvl="0" indent="0" algn="ctr" rtl="0">
              <a:lnSpc>
                <a:spcPct val="115000"/>
              </a:lnSpc>
              <a:spcBef>
                <a:spcPts val="0"/>
              </a:spcBef>
              <a:spcAft>
                <a:spcPts val="0"/>
              </a:spcAft>
              <a:buClr>
                <a:srgbClr val="000000"/>
              </a:buClr>
              <a:buFont typeface="Questrial"/>
              <a:buNone/>
            </a:pPr>
            <a:r>
              <a:rPr lang="es-ES" sz="2400" b="0" i="0" u="none" strike="noStrike" cap="none">
                <a:solidFill>
                  <a:srgbClr val="000000"/>
                </a:solidFill>
                <a:latin typeface="Questrial"/>
                <a:ea typeface="Questrial"/>
                <a:cs typeface="Questrial"/>
                <a:sym typeface="Questrial"/>
              </a:rPr>
              <a:t>Focus on 3 Areas:</a:t>
            </a:r>
            <a:endParaRPr/>
          </a:p>
        </p:txBody>
      </p:sp>
      <p:sp>
        <p:nvSpPr>
          <p:cNvPr id="532" name="Google Shape;532;p76"/>
          <p:cNvSpPr txBox="1"/>
          <p:nvPr/>
        </p:nvSpPr>
        <p:spPr>
          <a:xfrm>
            <a:off x="428500" y="3367225"/>
            <a:ext cx="8061300" cy="858900"/>
          </a:xfrm>
          <a:prstGeom prst="rect">
            <a:avLst/>
          </a:prstGeom>
          <a:noFill/>
          <a:ln>
            <a:noFill/>
          </a:ln>
        </p:spPr>
        <p:txBody>
          <a:bodyPr spcFirstLastPara="1" wrap="square" lIns="91425" tIns="45700" rIns="91425" bIns="45700" anchor="t" anchorCtr="0">
            <a:noAutofit/>
          </a:bodyPr>
          <a:lstStyle/>
          <a:p>
            <a:pPr marL="1371600" marR="0" lvl="0" indent="457200" algn="l" rtl="0">
              <a:lnSpc>
                <a:spcPct val="115000"/>
              </a:lnSpc>
              <a:spcBef>
                <a:spcPts val="0"/>
              </a:spcBef>
              <a:spcAft>
                <a:spcPts val="0"/>
              </a:spcAft>
              <a:buClr>
                <a:srgbClr val="000000"/>
              </a:buClr>
              <a:buFont typeface="Questrial"/>
              <a:buNone/>
            </a:pPr>
            <a:r>
              <a:rPr lang="es-ES" sz="1800" b="1" i="0" u="none" strike="noStrike" cap="none" dirty="0" err="1">
                <a:solidFill>
                  <a:srgbClr val="000000"/>
                </a:solidFill>
                <a:latin typeface="Questrial"/>
                <a:ea typeface="Questrial"/>
                <a:cs typeface="Questrial"/>
                <a:sym typeface="Questrial"/>
              </a:rPr>
              <a:t>Emotional</a:t>
            </a:r>
            <a:r>
              <a:rPr lang="es-ES" sz="1800" b="1" i="0" u="none" strike="noStrike" cap="none" dirty="0">
                <a:solidFill>
                  <a:srgbClr val="000000"/>
                </a:solidFill>
                <a:latin typeface="Questrial"/>
                <a:ea typeface="Questrial"/>
                <a:cs typeface="Questrial"/>
                <a:sym typeface="Questrial"/>
              </a:rPr>
              <a:t>  </a:t>
            </a:r>
            <a:r>
              <a:rPr lang="es-ES" sz="1800" b="1" dirty="0">
                <a:latin typeface="Questrial"/>
                <a:ea typeface="Questrial"/>
                <a:cs typeface="Questrial"/>
                <a:sym typeface="Questrial"/>
              </a:rPr>
              <a:t>    </a:t>
            </a:r>
            <a:r>
              <a:rPr lang="es-ES" sz="1800" b="1" i="0" u="none" strike="noStrike" cap="none" dirty="0">
                <a:solidFill>
                  <a:srgbClr val="000000"/>
                </a:solidFill>
                <a:latin typeface="Questrial"/>
                <a:ea typeface="Questrial"/>
                <a:cs typeface="Questrial"/>
                <a:sym typeface="Questrial"/>
              </a:rPr>
              <a:t>        </a:t>
            </a:r>
            <a:r>
              <a:rPr lang="es-ES" sz="1800" b="1" dirty="0">
                <a:latin typeface="Questrial"/>
                <a:ea typeface="Questrial"/>
                <a:cs typeface="Questrial"/>
                <a:sym typeface="Questrial"/>
              </a:rPr>
              <a:t> </a:t>
            </a:r>
            <a:r>
              <a:rPr lang="es-ES" sz="1800" b="1" dirty="0" smtClean="0">
                <a:latin typeface="Questrial"/>
                <a:ea typeface="Questrial"/>
                <a:cs typeface="Questrial"/>
                <a:sym typeface="Questrial"/>
              </a:rPr>
              <a:t> </a:t>
            </a:r>
            <a:r>
              <a:rPr lang="es-ES" sz="1800" b="1" i="0" u="none" strike="noStrike" cap="none" dirty="0" err="1" smtClean="0">
                <a:solidFill>
                  <a:srgbClr val="000000"/>
                </a:solidFill>
                <a:latin typeface="Questrial"/>
                <a:ea typeface="Questrial"/>
                <a:cs typeface="Questrial"/>
                <a:sym typeface="Questrial"/>
              </a:rPr>
              <a:t>Cognitive</a:t>
            </a:r>
            <a:r>
              <a:rPr lang="es-ES" sz="1800" b="1" i="0" u="none" strike="noStrike" cap="none" dirty="0" smtClean="0">
                <a:solidFill>
                  <a:srgbClr val="000000"/>
                </a:solidFill>
                <a:latin typeface="Questrial"/>
                <a:ea typeface="Questrial"/>
                <a:cs typeface="Questrial"/>
                <a:sym typeface="Questrial"/>
              </a:rPr>
              <a:t>                     </a:t>
            </a:r>
            <a:r>
              <a:rPr lang="es-ES" sz="1800" b="1" i="0" u="none" strike="noStrike" cap="none" dirty="0">
                <a:solidFill>
                  <a:srgbClr val="000000"/>
                </a:solidFill>
                <a:latin typeface="Questrial"/>
                <a:ea typeface="Questrial"/>
                <a:cs typeface="Questrial"/>
                <a:sym typeface="Questrial"/>
              </a:rPr>
              <a:t>Social</a:t>
            </a:r>
            <a:endParaRPr dirty="0"/>
          </a:p>
          <a:p>
            <a:pPr marL="1371600" marR="0" lvl="0" indent="0" algn="l" rtl="0">
              <a:lnSpc>
                <a:spcPct val="115000"/>
              </a:lnSpc>
              <a:spcBef>
                <a:spcPts val="0"/>
              </a:spcBef>
              <a:spcAft>
                <a:spcPts val="0"/>
              </a:spcAft>
              <a:buClr>
                <a:srgbClr val="000000"/>
              </a:buClr>
              <a:buFont typeface="Questrial"/>
              <a:buNone/>
            </a:pPr>
            <a:r>
              <a:rPr lang="es-ES" sz="1800" b="1" i="0" u="none" strike="noStrike" cap="none" dirty="0">
                <a:solidFill>
                  <a:srgbClr val="000000"/>
                </a:solidFill>
                <a:latin typeface="Questrial"/>
                <a:ea typeface="Questrial"/>
                <a:cs typeface="Questrial"/>
                <a:sym typeface="Questrial"/>
              </a:rPr>
              <a:t>    	    </a:t>
            </a:r>
            <a:r>
              <a:rPr lang="es-ES" sz="1800" b="1" i="0" u="none" strike="noStrike" cap="none" dirty="0" err="1">
                <a:solidFill>
                  <a:srgbClr val="000000"/>
                </a:solidFill>
                <a:latin typeface="Questrial"/>
                <a:ea typeface="Questrial"/>
                <a:cs typeface="Questrial"/>
                <a:sym typeface="Questrial"/>
              </a:rPr>
              <a:t>Healt</a:t>
            </a:r>
            <a:r>
              <a:rPr lang="es-ES" sz="1800" b="1" dirty="0" err="1">
                <a:latin typeface="Questrial"/>
                <a:ea typeface="Questrial"/>
                <a:cs typeface="Questrial"/>
                <a:sym typeface="Questrial"/>
              </a:rPr>
              <a:t>h</a:t>
            </a:r>
            <a:r>
              <a:rPr lang="es-ES" sz="1800" b="1" i="0" u="none" strike="noStrike" cap="none" dirty="0">
                <a:solidFill>
                  <a:srgbClr val="000000"/>
                </a:solidFill>
                <a:latin typeface="Questrial"/>
                <a:ea typeface="Questrial"/>
                <a:cs typeface="Questrial"/>
                <a:sym typeface="Questrial"/>
              </a:rPr>
              <a:t>	            </a:t>
            </a:r>
            <a:r>
              <a:rPr lang="es-ES" sz="1800" b="1" i="0" u="none" strike="noStrike" cap="none" dirty="0" smtClean="0">
                <a:solidFill>
                  <a:srgbClr val="000000"/>
                </a:solidFill>
                <a:latin typeface="Questrial"/>
                <a:ea typeface="Questrial"/>
                <a:cs typeface="Questrial"/>
                <a:sym typeface="Questrial"/>
              </a:rPr>
              <a:t>           </a:t>
            </a:r>
            <a:r>
              <a:rPr lang="es-ES" sz="1800" b="1" i="0" u="none" strike="noStrike" cap="none" dirty="0" err="1">
                <a:solidFill>
                  <a:srgbClr val="000000"/>
                </a:solidFill>
                <a:latin typeface="Questrial"/>
                <a:ea typeface="Questrial"/>
                <a:cs typeface="Questrial"/>
                <a:sym typeface="Questrial"/>
              </a:rPr>
              <a:t>Skills</a:t>
            </a:r>
            <a:r>
              <a:rPr lang="es-ES" sz="1800" b="1" dirty="0">
                <a:latin typeface="Questrial"/>
                <a:ea typeface="Questrial"/>
                <a:cs typeface="Questrial"/>
                <a:sym typeface="Questrial"/>
              </a:rPr>
              <a:t>           </a:t>
            </a:r>
            <a:r>
              <a:rPr lang="es-ES" sz="1800" b="1" dirty="0" smtClean="0">
                <a:latin typeface="Questrial"/>
                <a:ea typeface="Questrial"/>
                <a:cs typeface="Questrial"/>
                <a:sym typeface="Questrial"/>
              </a:rPr>
              <a:t>      </a:t>
            </a:r>
            <a:r>
              <a:rPr lang="es-ES" sz="1800" b="1" dirty="0" err="1">
                <a:latin typeface="Questrial"/>
                <a:ea typeface="Questrial"/>
                <a:cs typeface="Questrial"/>
                <a:sym typeface="Questrial"/>
              </a:rPr>
              <a:t>Competences</a:t>
            </a:r>
            <a:endParaRPr dirty="0"/>
          </a:p>
        </p:txBody>
      </p:sp>
      <p:sp>
        <p:nvSpPr>
          <p:cNvPr id="533" name="Google Shape;533;p76"/>
          <p:cNvSpPr txBox="1">
            <a:spLocks noGrp="1"/>
          </p:cNvSpPr>
          <p:nvPr>
            <p:ph type="title"/>
          </p:nvPr>
        </p:nvSpPr>
        <p:spPr>
          <a:xfrm>
            <a:off x="5193925" y="274650"/>
            <a:ext cx="3492600" cy="11430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Font typeface="Calibri"/>
              <a:buNone/>
            </a:pPr>
            <a:r>
              <a:rPr lang="es-ES" sz="3600">
                <a:solidFill>
                  <a:schemeClr val="dk1"/>
                </a:solidFill>
                <a:latin typeface="Questrial"/>
                <a:ea typeface="Questrial"/>
                <a:cs typeface="Questrial"/>
                <a:sym typeface="Questrial"/>
              </a:rPr>
              <a:t>RESULTS</a:t>
            </a:r>
            <a:endParaRPr>
              <a:latin typeface="Questrial"/>
              <a:ea typeface="Questrial"/>
              <a:cs typeface="Questrial"/>
              <a:sym typeface="Questrial"/>
            </a:endParaRPr>
          </a:p>
        </p:txBody>
      </p:sp>
      <p:grpSp>
        <p:nvGrpSpPr>
          <p:cNvPr id="534" name="Google Shape;534;p76"/>
          <p:cNvGrpSpPr/>
          <p:nvPr/>
        </p:nvGrpSpPr>
        <p:grpSpPr>
          <a:xfrm>
            <a:off x="2320250" y="1979124"/>
            <a:ext cx="4903200" cy="1388100"/>
            <a:chOff x="2320250" y="2207724"/>
            <a:chExt cx="4903200" cy="1388100"/>
          </a:xfrm>
        </p:grpSpPr>
        <p:pic>
          <p:nvPicPr>
            <p:cNvPr id="535" name="Google Shape;535;p76" descr="Screen shot 2015-02-23 at 2.16.45 PM.png"/>
            <p:cNvPicPr preferRelativeResize="0"/>
            <p:nvPr/>
          </p:nvPicPr>
          <p:blipFill rotWithShape="1">
            <a:blip r:embed="rId3">
              <a:alphaModFix/>
            </a:blip>
            <a:srcRect t="21932" b="25308"/>
            <a:stretch/>
          </p:blipFill>
          <p:spPr>
            <a:xfrm>
              <a:off x="2320250" y="2207724"/>
              <a:ext cx="4903200" cy="1388100"/>
            </a:xfrm>
            <a:prstGeom prst="rect">
              <a:avLst/>
            </a:prstGeom>
            <a:noFill/>
            <a:ln>
              <a:noFill/>
            </a:ln>
          </p:spPr>
        </p:pic>
        <p:pic>
          <p:nvPicPr>
            <p:cNvPr id="536" name="Google Shape;536;p76" descr="Screen shot 2015-02-23 at 2.16.45 PM.png"/>
            <p:cNvPicPr preferRelativeResize="0"/>
            <p:nvPr/>
          </p:nvPicPr>
          <p:blipFill rotWithShape="1">
            <a:blip r:embed="rId4">
              <a:alphaModFix/>
            </a:blip>
            <a:srcRect l="78845" t="42894" r="10265" b="36790"/>
            <a:stretch/>
          </p:blipFill>
          <p:spPr>
            <a:xfrm>
              <a:off x="6136100" y="2780850"/>
              <a:ext cx="534000" cy="534300"/>
            </a:xfrm>
            <a:prstGeom prst="rect">
              <a:avLst/>
            </a:prstGeom>
            <a:noFill/>
            <a:ln>
              <a:noFill/>
            </a:ln>
          </p:spPr>
        </p:pic>
      </p:grpSp>
      <p:sp>
        <p:nvSpPr>
          <p:cNvPr id="537" name="Google Shape;537;p76"/>
          <p:cNvSpPr txBox="1"/>
          <p:nvPr/>
        </p:nvSpPr>
        <p:spPr>
          <a:xfrm>
            <a:off x="323100" y="5321300"/>
            <a:ext cx="8497800" cy="1072500"/>
          </a:xfrm>
          <a:prstGeom prst="rect">
            <a:avLst/>
          </a:prstGeom>
          <a:noFill/>
          <a:ln>
            <a:noFill/>
          </a:ln>
        </p:spPr>
        <p:txBody>
          <a:bodyPr spcFirstLastPara="1" wrap="square" lIns="91425" tIns="45700" rIns="91425" bIns="45700" anchor="t" anchorCtr="0">
            <a:noAutofit/>
          </a:bodyPr>
          <a:lstStyle/>
          <a:p>
            <a:pPr marL="0" marR="0" lvl="0" indent="0" algn="ctr" rtl="0">
              <a:lnSpc>
                <a:spcPct val="115000"/>
              </a:lnSpc>
              <a:spcBef>
                <a:spcPts val="0"/>
              </a:spcBef>
              <a:spcAft>
                <a:spcPts val="0"/>
              </a:spcAft>
              <a:buClr>
                <a:srgbClr val="000000"/>
              </a:buClr>
              <a:buFont typeface="Shadows Into Light"/>
              <a:buNone/>
            </a:pPr>
            <a:r>
              <a:rPr lang="es-ES" sz="2000" b="0" i="0" u="none" strike="noStrike" cap="none">
                <a:solidFill>
                  <a:srgbClr val="000000"/>
                </a:solidFill>
                <a:latin typeface="Questrial"/>
                <a:ea typeface="Questrial"/>
                <a:cs typeface="Questrial"/>
                <a:sym typeface="Questrial"/>
              </a:rPr>
              <a:t>° ARTE PRO IMPROVES POSSIBILITIES OF </a:t>
            </a:r>
            <a:r>
              <a:rPr lang="es-ES" sz="2000" b="1">
                <a:latin typeface="Questrial"/>
                <a:ea typeface="Questrial"/>
                <a:cs typeface="Questrial"/>
                <a:sym typeface="Questrial"/>
              </a:rPr>
              <a:t>CONSCIOUSLY</a:t>
            </a:r>
            <a:r>
              <a:rPr lang="es-ES" sz="2000">
                <a:latin typeface="Questrial"/>
                <a:ea typeface="Questrial"/>
                <a:cs typeface="Questrial"/>
                <a:sym typeface="Questrial"/>
              </a:rPr>
              <a:t> </a:t>
            </a:r>
            <a:r>
              <a:rPr lang="es-ES" sz="2000" b="1" i="0" u="none" strike="noStrike" cap="none">
                <a:solidFill>
                  <a:srgbClr val="000000"/>
                </a:solidFill>
                <a:latin typeface="Questrial"/>
                <a:ea typeface="Questrial"/>
                <a:cs typeface="Questrial"/>
                <a:sym typeface="Questrial"/>
              </a:rPr>
              <a:t>CHOOSING </a:t>
            </a:r>
            <a:r>
              <a:rPr lang="es-ES" sz="2000" b="0" i="0" u="none" strike="noStrike" cap="none">
                <a:solidFill>
                  <a:srgbClr val="000000"/>
                </a:solidFill>
                <a:latin typeface="Questrial"/>
                <a:ea typeface="Questrial"/>
                <a:cs typeface="Questrial"/>
                <a:sym typeface="Questrial"/>
              </a:rPr>
              <a:t>A DIFFERENT WAY OF LIFE THAN THE ONE LEARNT</a:t>
            </a:r>
            <a:r>
              <a:rPr lang="es-ES" sz="2000">
                <a:latin typeface="Questrial"/>
                <a:ea typeface="Questrial"/>
                <a:cs typeface="Questrial"/>
                <a:sym typeface="Questrial"/>
              </a:rPr>
              <a:t>, </a:t>
            </a:r>
            <a:r>
              <a:rPr lang="es-ES" sz="2000" b="0" i="0" u="none" strike="noStrike" cap="none">
                <a:solidFill>
                  <a:srgbClr val="000000"/>
                </a:solidFill>
                <a:latin typeface="Questrial"/>
                <a:ea typeface="Questrial"/>
                <a:cs typeface="Questrial"/>
                <a:sym typeface="Questrial"/>
              </a:rPr>
              <a:t>AND BECOME A </a:t>
            </a:r>
            <a:r>
              <a:rPr lang="es-ES" sz="2000" b="1" i="0" u="none" strike="noStrike" cap="none">
                <a:solidFill>
                  <a:srgbClr val="000000"/>
                </a:solidFill>
                <a:latin typeface="Questrial"/>
                <a:ea typeface="Questrial"/>
                <a:cs typeface="Questrial"/>
                <a:sym typeface="Questrial"/>
              </a:rPr>
              <a:t>CHANGE AGENT</a:t>
            </a:r>
            <a:r>
              <a:rPr lang="es-ES" sz="2000" b="0" i="0" u="none" strike="noStrike" cap="none">
                <a:solidFill>
                  <a:srgbClr val="000000"/>
                </a:solidFill>
                <a:latin typeface="Questrial"/>
                <a:ea typeface="Questrial"/>
                <a:cs typeface="Questrial"/>
                <a:sym typeface="Questrial"/>
              </a:rPr>
              <a:t> </a:t>
            </a:r>
            <a:r>
              <a:rPr lang="es-ES" sz="2000">
                <a:solidFill>
                  <a:schemeClr val="dk1"/>
                </a:solidFill>
                <a:latin typeface="Questrial"/>
                <a:ea typeface="Questrial"/>
                <a:cs typeface="Questrial"/>
                <a:sym typeface="Questrial"/>
              </a:rPr>
              <a:t>FOR THEIR SURROUNDING</a:t>
            </a:r>
            <a:endParaRPr sz="2000">
              <a:latin typeface="Questrial"/>
              <a:ea typeface="Questrial"/>
              <a:cs typeface="Questrial"/>
              <a:sym typeface="Questrial"/>
            </a:endParaRPr>
          </a:p>
        </p:txBody>
      </p:sp>
      <p:pic>
        <p:nvPicPr>
          <p:cNvPr id="538" name="Google Shape;538;p76"/>
          <p:cNvPicPr preferRelativeResize="0"/>
          <p:nvPr/>
        </p:nvPicPr>
        <p:blipFill rotWithShape="1">
          <a:blip r:embed="rId5">
            <a:alphaModFix amt="13000"/>
          </a:blip>
          <a:srcRect r="97152"/>
          <a:stretch/>
        </p:blipFill>
        <p:spPr>
          <a:xfrm>
            <a:off x="0" y="0"/>
            <a:ext cx="171452" cy="6857998"/>
          </a:xfrm>
          <a:prstGeom prst="rect">
            <a:avLst/>
          </a:prstGeom>
          <a:noFill/>
          <a:ln>
            <a:noFill/>
          </a:ln>
          <a:effectLst>
            <a:outerShdw blurRad="57150" dist="19050" dir="5400000" algn="bl" rotWithShape="0">
              <a:srgbClr val="000000">
                <a:alpha val="56000"/>
              </a:srgbClr>
            </a:outerShdw>
          </a:effectLst>
        </p:spPr>
      </p:pic>
      <p:pic>
        <p:nvPicPr>
          <p:cNvPr id="539" name="Google Shape;539;p76"/>
          <p:cNvPicPr preferRelativeResize="0"/>
          <p:nvPr/>
        </p:nvPicPr>
        <p:blipFill rotWithShape="1">
          <a:blip r:embed="rId5">
            <a:alphaModFix amt="13000"/>
          </a:blip>
          <a:srcRect l="98125"/>
          <a:stretch/>
        </p:blipFill>
        <p:spPr>
          <a:xfrm>
            <a:off x="8972551" y="0"/>
            <a:ext cx="171452" cy="6857998"/>
          </a:xfrm>
          <a:prstGeom prst="rect">
            <a:avLst/>
          </a:prstGeom>
          <a:noFill/>
          <a:ln>
            <a:noFill/>
          </a:ln>
          <a:effectLst>
            <a:outerShdw blurRad="57150" dist="19050" dir="5400000" algn="bl" rotWithShape="0">
              <a:srgbClr val="000000">
                <a:alpha val="56000"/>
              </a:srgb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pic>
        <p:nvPicPr>
          <p:cNvPr id="545" name="Google Shape;545;p77" descr="Logo_plain_vectorgrafik.png"/>
          <p:cNvPicPr preferRelativeResize="0"/>
          <p:nvPr/>
        </p:nvPicPr>
        <p:blipFill rotWithShape="1">
          <a:blip r:embed="rId3">
            <a:alphaModFix/>
          </a:blip>
          <a:srcRect t="4035" b="3823"/>
          <a:stretch/>
        </p:blipFill>
        <p:spPr>
          <a:xfrm>
            <a:off x="3562050" y="2309850"/>
            <a:ext cx="2019900" cy="937200"/>
          </a:xfrm>
          <a:prstGeom prst="rect">
            <a:avLst/>
          </a:prstGeom>
          <a:noFill/>
          <a:ln>
            <a:noFill/>
          </a:ln>
        </p:spPr>
      </p:pic>
      <p:sp>
        <p:nvSpPr>
          <p:cNvPr id="546" name="Google Shape;546;p77"/>
          <p:cNvSpPr txBox="1"/>
          <p:nvPr/>
        </p:nvSpPr>
        <p:spPr>
          <a:xfrm>
            <a:off x="0" y="3799950"/>
            <a:ext cx="9144000" cy="748200"/>
          </a:xfrm>
          <a:prstGeom prst="rect">
            <a:avLst/>
          </a:prstGeom>
          <a:solidFill>
            <a:srgbClr val="FFFFFF"/>
          </a:solidFill>
          <a:ln>
            <a:noFill/>
          </a:ln>
        </p:spPr>
        <p:txBody>
          <a:bodyPr spcFirstLastPara="1" wrap="square" lIns="91425" tIns="45700" rIns="91425" bIns="45700" anchor="t" anchorCtr="0">
            <a:noAutofit/>
          </a:bodyPr>
          <a:lstStyle/>
          <a:p>
            <a:pPr marL="0" marR="0" lvl="0" indent="0" algn="ctr" rtl="0">
              <a:lnSpc>
                <a:spcPct val="115000"/>
              </a:lnSpc>
              <a:spcBef>
                <a:spcPts val="0"/>
              </a:spcBef>
              <a:spcAft>
                <a:spcPts val="0"/>
              </a:spcAft>
              <a:buClr>
                <a:schemeClr val="dk1"/>
              </a:buClr>
              <a:buFont typeface="Arial"/>
              <a:buNone/>
            </a:pPr>
            <a:r>
              <a:rPr lang="es-ES" sz="3000">
                <a:highlight>
                  <a:srgbClr val="FFFFFF"/>
                </a:highlight>
                <a:latin typeface="Questrial"/>
                <a:ea typeface="Questrial"/>
                <a:cs typeface="Questrial"/>
                <a:sym typeface="Questrial"/>
              </a:rPr>
              <a:t>T</a:t>
            </a:r>
            <a:r>
              <a:rPr lang="es-ES" sz="2400">
                <a:latin typeface="Questrial"/>
                <a:ea typeface="Questrial"/>
                <a:cs typeface="Questrial"/>
                <a:sym typeface="Questrial"/>
              </a:rPr>
              <a:t>ESTIMONIALS</a:t>
            </a:r>
            <a:endParaRPr sz="3000">
              <a:latin typeface="Questrial"/>
              <a:ea typeface="Questrial"/>
              <a:cs typeface="Questrial"/>
              <a:sym typeface="Questrial"/>
            </a:endParaRPr>
          </a:p>
        </p:txBody>
      </p:sp>
      <p:pic>
        <p:nvPicPr>
          <p:cNvPr id="547" name="Google Shape;547;p77"/>
          <p:cNvPicPr preferRelativeResize="0"/>
          <p:nvPr/>
        </p:nvPicPr>
        <p:blipFill rotWithShape="1">
          <a:blip r:embed="rId4">
            <a:alphaModFix amt="13000"/>
          </a:blip>
          <a:srcRect r="97152"/>
          <a:stretch/>
        </p:blipFill>
        <p:spPr>
          <a:xfrm>
            <a:off x="0" y="0"/>
            <a:ext cx="171452" cy="6857998"/>
          </a:xfrm>
          <a:prstGeom prst="rect">
            <a:avLst/>
          </a:prstGeom>
          <a:noFill/>
          <a:ln>
            <a:noFill/>
          </a:ln>
          <a:effectLst>
            <a:outerShdw blurRad="57150" dist="19050" dir="5400000" algn="bl" rotWithShape="0">
              <a:srgbClr val="000000">
                <a:alpha val="56000"/>
              </a:srgbClr>
            </a:outerShdw>
          </a:effectLst>
        </p:spPr>
      </p:pic>
      <p:pic>
        <p:nvPicPr>
          <p:cNvPr id="548" name="Google Shape;548;p77"/>
          <p:cNvPicPr preferRelativeResize="0"/>
          <p:nvPr/>
        </p:nvPicPr>
        <p:blipFill rotWithShape="1">
          <a:blip r:embed="rId4">
            <a:alphaModFix amt="13000"/>
          </a:blip>
          <a:srcRect l="98125"/>
          <a:stretch/>
        </p:blipFill>
        <p:spPr>
          <a:xfrm>
            <a:off x="8972551" y="0"/>
            <a:ext cx="171452" cy="6857998"/>
          </a:xfrm>
          <a:prstGeom prst="rect">
            <a:avLst/>
          </a:prstGeom>
          <a:noFill/>
          <a:ln>
            <a:noFill/>
          </a:ln>
          <a:effectLst>
            <a:outerShdw blurRad="57150" dist="19050" dir="5400000" algn="bl" rotWithShape="0">
              <a:srgbClr val="000000">
                <a:alpha val="56000"/>
              </a:srgb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pic>
        <p:nvPicPr>
          <p:cNvPr id="554" name="Google Shape;554;p78" descr="Screen shot 2015-02-23 at 2.34.55 PM.png"/>
          <p:cNvPicPr preferRelativeResize="0"/>
          <p:nvPr/>
        </p:nvPicPr>
        <p:blipFill rotWithShape="1">
          <a:blip r:embed="rId3">
            <a:alphaModFix/>
          </a:blip>
          <a:srcRect/>
          <a:stretch/>
        </p:blipFill>
        <p:spPr>
          <a:xfrm>
            <a:off x="146051" y="274642"/>
            <a:ext cx="2632800" cy="2573100"/>
          </a:xfrm>
          <a:prstGeom prst="rect">
            <a:avLst/>
          </a:prstGeom>
          <a:noFill/>
          <a:ln>
            <a:noFill/>
          </a:ln>
        </p:spPr>
      </p:pic>
      <p:sp>
        <p:nvSpPr>
          <p:cNvPr id="555" name="Google Shape;555;p78"/>
          <p:cNvSpPr txBox="1"/>
          <p:nvPr/>
        </p:nvSpPr>
        <p:spPr>
          <a:xfrm>
            <a:off x="146050" y="1505950"/>
            <a:ext cx="8997900" cy="5352000"/>
          </a:xfrm>
          <a:prstGeom prst="rect">
            <a:avLst/>
          </a:prstGeom>
          <a:noFill/>
          <a:ln>
            <a:noFill/>
          </a:ln>
        </p:spPr>
        <p:txBody>
          <a:bodyPr spcFirstLastPara="1" wrap="square" lIns="91425" tIns="91425" rIns="91425" bIns="91425" anchor="t" anchorCtr="0">
            <a:noAutofit/>
          </a:bodyPr>
          <a:lstStyle/>
          <a:p>
            <a:pPr marL="2743200" lvl="0" indent="0" algn="just" rtl="0">
              <a:lnSpc>
                <a:spcPct val="100000"/>
              </a:lnSpc>
              <a:spcBef>
                <a:spcPts val="0"/>
              </a:spcBef>
              <a:spcAft>
                <a:spcPts val="0"/>
              </a:spcAft>
              <a:buNone/>
            </a:pPr>
            <a:r>
              <a:rPr lang="es-ES" sz="1700">
                <a:latin typeface="Questrial"/>
                <a:ea typeface="Questrial"/>
                <a:cs typeface="Questrial"/>
                <a:sym typeface="Questrial"/>
              </a:rPr>
              <a:t>Our children didn’t communicate and were very aggressive. </a:t>
            </a:r>
            <a:endParaRPr sz="1700">
              <a:latin typeface="Questrial"/>
              <a:ea typeface="Questrial"/>
              <a:cs typeface="Questrial"/>
              <a:sym typeface="Questrial"/>
            </a:endParaRPr>
          </a:p>
          <a:p>
            <a:pPr marL="2286000" lvl="0" indent="0" algn="just" rtl="0">
              <a:lnSpc>
                <a:spcPct val="115000"/>
              </a:lnSpc>
              <a:spcBef>
                <a:spcPts val="1000"/>
              </a:spcBef>
              <a:spcAft>
                <a:spcPts val="0"/>
              </a:spcAft>
              <a:buNone/>
            </a:pPr>
            <a:r>
              <a:rPr lang="es-ES" sz="1700">
                <a:latin typeface="Questrial"/>
                <a:ea typeface="Questrial"/>
                <a:cs typeface="Questrial"/>
                <a:sym typeface="Questrial"/>
              </a:rPr>
              <a:t>As soon as the Arte Pro program starts, we start noticing changes, now they:</a:t>
            </a:r>
            <a:endParaRPr sz="1700">
              <a:latin typeface="Questrial"/>
              <a:ea typeface="Questrial"/>
              <a:cs typeface="Questrial"/>
              <a:sym typeface="Questrial"/>
            </a:endParaRPr>
          </a:p>
          <a:p>
            <a:pPr marL="1828800" lvl="0" indent="-336550" algn="just" rtl="0">
              <a:lnSpc>
                <a:spcPct val="115000"/>
              </a:lnSpc>
              <a:spcBef>
                <a:spcPts val="1000"/>
              </a:spcBef>
              <a:spcAft>
                <a:spcPts val="0"/>
              </a:spcAft>
              <a:buSzPts val="1700"/>
              <a:buFont typeface="Questrial"/>
              <a:buChar char="●"/>
            </a:pPr>
            <a:r>
              <a:rPr lang="es-ES" sz="1700">
                <a:latin typeface="Questrial"/>
                <a:ea typeface="Questrial"/>
                <a:cs typeface="Questrial"/>
                <a:sym typeface="Questrial"/>
              </a:rPr>
              <a:t>Are friendly and kind</a:t>
            </a:r>
            <a:endParaRPr sz="1700">
              <a:latin typeface="Questrial"/>
              <a:ea typeface="Questrial"/>
              <a:cs typeface="Questrial"/>
              <a:sym typeface="Questrial"/>
            </a:endParaRPr>
          </a:p>
          <a:p>
            <a:pPr marL="1828800" lvl="0" indent="-336550" algn="just" rtl="0">
              <a:lnSpc>
                <a:spcPct val="115000"/>
              </a:lnSpc>
              <a:spcBef>
                <a:spcPts val="0"/>
              </a:spcBef>
              <a:spcAft>
                <a:spcPts val="0"/>
              </a:spcAft>
              <a:buSzPts val="1700"/>
              <a:buFont typeface="Questrial"/>
              <a:buChar char="●"/>
            </a:pPr>
            <a:r>
              <a:rPr lang="es-ES" sz="1700">
                <a:latin typeface="Questrial"/>
                <a:ea typeface="Questrial"/>
                <a:cs typeface="Questrial"/>
                <a:sym typeface="Questrial"/>
              </a:rPr>
              <a:t>Play with their classmates</a:t>
            </a:r>
            <a:endParaRPr sz="1700">
              <a:latin typeface="Questrial"/>
              <a:ea typeface="Questrial"/>
              <a:cs typeface="Questrial"/>
              <a:sym typeface="Questrial"/>
            </a:endParaRPr>
          </a:p>
          <a:p>
            <a:pPr marL="1828800" lvl="0" indent="-336550" algn="just" rtl="0">
              <a:lnSpc>
                <a:spcPct val="115000"/>
              </a:lnSpc>
              <a:spcBef>
                <a:spcPts val="0"/>
              </a:spcBef>
              <a:spcAft>
                <a:spcPts val="0"/>
              </a:spcAft>
              <a:buSzPts val="1700"/>
              <a:buFont typeface="Questrial"/>
              <a:buChar char="●"/>
            </a:pPr>
            <a:r>
              <a:rPr lang="es-ES" sz="1700">
                <a:latin typeface="Questrial"/>
                <a:ea typeface="Questrial"/>
                <a:cs typeface="Questrial"/>
                <a:sym typeface="Questrial"/>
              </a:rPr>
              <a:t>Are capable of teamwork </a:t>
            </a:r>
            <a:endParaRPr sz="1700">
              <a:latin typeface="Questrial"/>
              <a:ea typeface="Questrial"/>
              <a:cs typeface="Questrial"/>
              <a:sym typeface="Questrial"/>
            </a:endParaRPr>
          </a:p>
          <a:p>
            <a:pPr marL="1828800" lvl="0" indent="-336550" algn="just" rtl="0">
              <a:lnSpc>
                <a:spcPct val="115000"/>
              </a:lnSpc>
              <a:spcBef>
                <a:spcPts val="0"/>
              </a:spcBef>
              <a:spcAft>
                <a:spcPts val="0"/>
              </a:spcAft>
              <a:buSzPts val="1700"/>
              <a:buFont typeface="Questrial"/>
              <a:buChar char="●"/>
            </a:pPr>
            <a:r>
              <a:rPr lang="es-ES" sz="1700">
                <a:latin typeface="Questrial"/>
                <a:ea typeface="Questrial"/>
                <a:cs typeface="Questrial"/>
                <a:sym typeface="Questrial"/>
              </a:rPr>
              <a:t>Help each other out with homework</a:t>
            </a:r>
            <a:endParaRPr sz="1700">
              <a:latin typeface="Questrial"/>
              <a:ea typeface="Questrial"/>
              <a:cs typeface="Questrial"/>
              <a:sym typeface="Questrial"/>
            </a:endParaRPr>
          </a:p>
          <a:p>
            <a:pPr marL="1828800" lvl="0" indent="-336550" algn="just" rtl="0">
              <a:lnSpc>
                <a:spcPct val="115000"/>
              </a:lnSpc>
              <a:spcBef>
                <a:spcPts val="0"/>
              </a:spcBef>
              <a:spcAft>
                <a:spcPts val="0"/>
              </a:spcAft>
              <a:buSzPts val="1700"/>
              <a:buFont typeface="Questrial"/>
              <a:buChar char="●"/>
            </a:pPr>
            <a:r>
              <a:rPr lang="es-ES" sz="1700">
                <a:latin typeface="Questrial"/>
                <a:ea typeface="Questrial"/>
                <a:cs typeface="Questrial"/>
                <a:sym typeface="Questrial"/>
              </a:rPr>
              <a:t>Express themselves through art</a:t>
            </a:r>
            <a:endParaRPr sz="1700">
              <a:latin typeface="Questrial"/>
              <a:ea typeface="Questrial"/>
              <a:cs typeface="Questrial"/>
              <a:sym typeface="Questrial"/>
            </a:endParaRPr>
          </a:p>
          <a:p>
            <a:pPr marL="1828800" lvl="0" indent="-336550" algn="just" rtl="0">
              <a:lnSpc>
                <a:spcPct val="115000"/>
              </a:lnSpc>
              <a:spcBef>
                <a:spcPts val="0"/>
              </a:spcBef>
              <a:spcAft>
                <a:spcPts val="0"/>
              </a:spcAft>
              <a:buSzPts val="1700"/>
              <a:buFont typeface="Questrial"/>
              <a:buChar char="●"/>
            </a:pPr>
            <a:r>
              <a:rPr lang="es-ES" sz="1700">
                <a:latin typeface="Questrial"/>
                <a:ea typeface="Questrial"/>
                <a:cs typeface="Questrial"/>
                <a:sym typeface="Questrial"/>
              </a:rPr>
              <a:t>Are curious to learn more</a:t>
            </a:r>
            <a:endParaRPr sz="1700">
              <a:latin typeface="Questrial"/>
              <a:ea typeface="Questrial"/>
              <a:cs typeface="Questrial"/>
              <a:sym typeface="Questrial"/>
            </a:endParaRPr>
          </a:p>
          <a:p>
            <a:pPr marL="1828800" lvl="0" indent="-336550" algn="just" rtl="0">
              <a:lnSpc>
                <a:spcPct val="115000"/>
              </a:lnSpc>
              <a:spcBef>
                <a:spcPts val="0"/>
              </a:spcBef>
              <a:spcAft>
                <a:spcPts val="0"/>
              </a:spcAft>
              <a:buSzPts val="1700"/>
              <a:buFont typeface="Questrial"/>
              <a:buChar char="●"/>
            </a:pPr>
            <a:r>
              <a:rPr lang="es-ES" sz="1700">
                <a:latin typeface="Questrial"/>
                <a:ea typeface="Questrial"/>
                <a:cs typeface="Questrial"/>
                <a:sym typeface="Questrial"/>
              </a:rPr>
              <a:t>A</a:t>
            </a:r>
            <a:r>
              <a:rPr lang="es-ES" sz="1700">
                <a:solidFill>
                  <a:schemeClr val="dk1"/>
                </a:solidFill>
                <a:latin typeface="Questrial"/>
                <a:ea typeface="Questrial"/>
                <a:cs typeface="Questrial"/>
                <a:sym typeface="Questrial"/>
              </a:rPr>
              <a:t>re definitely more self-confident </a:t>
            </a:r>
            <a:endParaRPr sz="1700">
              <a:solidFill>
                <a:schemeClr val="dk1"/>
              </a:solidFill>
              <a:latin typeface="Questrial"/>
              <a:ea typeface="Questrial"/>
              <a:cs typeface="Questrial"/>
              <a:sym typeface="Questrial"/>
            </a:endParaRPr>
          </a:p>
          <a:p>
            <a:pPr marL="1828800" lvl="0" indent="-336550" algn="just" rtl="0">
              <a:lnSpc>
                <a:spcPct val="150000"/>
              </a:lnSpc>
              <a:spcBef>
                <a:spcPts val="0"/>
              </a:spcBef>
              <a:spcAft>
                <a:spcPts val="0"/>
              </a:spcAft>
              <a:buSzPts val="1700"/>
              <a:buFont typeface="Questrial"/>
              <a:buChar char="●"/>
            </a:pPr>
            <a:r>
              <a:rPr lang="es-ES" sz="1700">
                <a:solidFill>
                  <a:schemeClr val="dk1"/>
                </a:solidFill>
                <a:latin typeface="Questrial"/>
                <a:ea typeface="Questrial"/>
                <a:cs typeface="Questrial"/>
                <a:sym typeface="Questrial"/>
              </a:rPr>
              <a:t>Their grades have improved considerably</a:t>
            </a:r>
            <a:endParaRPr sz="1700">
              <a:latin typeface="Questrial"/>
              <a:ea typeface="Questrial"/>
              <a:cs typeface="Questrial"/>
              <a:sym typeface="Questrial"/>
            </a:endParaRPr>
          </a:p>
          <a:p>
            <a:pPr marL="0" lvl="0" indent="0" algn="just" rtl="0">
              <a:lnSpc>
                <a:spcPct val="115000"/>
              </a:lnSpc>
              <a:spcBef>
                <a:spcPts val="1000"/>
              </a:spcBef>
              <a:spcAft>
                <a:spcPts val="1000"/>
              </a:spcAft>
              <a:buNone/>
            </a:pPr>
            <a:r>
              <a:rPr lang="es-ES" sz="1700">
                <a:latin typeface="Questrial"/>
                <a:ea typeface="Questrial"/>
                <a:cs typeface="Questrial"/>
                <a:sym typeface="Questrial"/>
              </a:rPr>
              <a:t>Personally, I have always been fascinated by what they do in Arte Pro. The children have a beautiful time with real professionals, both artists and mental health professionals, who love their work. The best thing is, we not only collaborate from nonprofit to nonprofit, the core of our work are the children.</a:t>
            </a:r>
            <a:endParaRPr>
              <a:latin typeface="Questrial"/>
              <a:ea typeface="Questrial"/>
              <a:cs typeface="Questrial"/>
              <a:sym typeface="Questrial"/>
            </a:endParaRPr>
          </a:p>
        </p:txBody>
      </p:sp>
      <p:sp>
        <p:nvSpPr>
          <p:cNvPr id="556" name="Google Shape;556;p78"/>
          <p:cNvSpPr txBox="1">
            <a:spLocks noGrp="1"/>
          </p:cNvSpPr>
          <p:nvPr>
            <p:ph type="title"/>
          </p:nvPr>
        </p:nvSpPr>
        <p:spPr>
          <a:xfrm>
            <a:off x="3639425" y="274650"/>
            <a:ext cx="5047500" cy="11430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chemeClr val="dk1"/>
              </a:buClr>
              <a:buFont typeface="Helvetica Neue"/>
              <a:buNone/>
            </a:pPr>
            <a:r>
              <a:rPr lang="es-ES" sz="3600">
                <a:solidFill>
                  <a:schemeClr val="dk1"/>
                </a:solidFill>
                <a:latin typeface="Questrial"/>
                <a:ea typeface="Questrial"/>
                <a:cs typeface="Questrial"/>
                <a:sym typeface="Questrial"/>
              </a:rPr>
              <a:t>T</a:t>
            </a:r>
            <a:r>
              <a:rPr lang="es-ES" sz="3000">
                <a:solidFill>
                  <a:schemeClr val="dk1"/>
                </a:solidFill>
                <a:latin typeface="Questrial"/>
                <a:ea typeface="Questrial"/>
                <a:cs typeface="Questrial"/>
                <a:sym typeface="Questrial"/>
              </a:rPr>
              <a:t>ESTIMONIAL</a:t>
            </a:r>
            <a:endParaRPr sz="3000">
              <a:solidFill>
                <a:schemeClr val="dk1"/>
              </a:solidFill>
              <a:latin typeface="Questrial"/>
              <a:ea typeface="Questrial"/>
              <a:cs typeface="Questrial"/>
              <a:sym typeface="Questrial"/>
            </a:endParaRPr>
          </a:p>
          <a:p>
            <a:pPr marL="0" marR="0" lvl="0" indent="0" algn="r" rtl="0">
              <a:lnSpc>
                <a:spcPct val="100000"/>
              </a:lnSpc>
              <a:spcBef>
                <a:spcPts val="0"/>
              </a:spcBef>
              <a:spcAft>
                <a:spcPts val="0"/>
              </a:spcAft>
              <a:buClr>
                <a:schemeClr val="dk1"/>
              </a:buClr>
              <a:buFont typeface="Helvetica Neue"/>
              <a:buNone/>
            </a:pPr>
            <a:r>
              <a:rPr lang="es-ES" sz="1800">
                <a:latin typeface="Questrial"/>
                <a:ea typeface="Questrial"/>
                <a:cs typeface="Questrial"/>
                <a:sym typeface="Questrial"/>
              </a:rPr>
              <a:t>SILVIA, PEDAGOGUE IN SHELTER HOME FOR CHILDREN BORN IN PRISON </a:t>
            </a:r>
            <a:endParaRPr sz="1800">
              <a:latin typeface="Questrial"/>
              <a:ea typeface="Questrial"/>
              <a:cs typeface="Questrial"/>
              <a:sym typeface="Questrial"/>
            </a:endParaRPr>
          </a:p>
          <a:p>
            <a:pPr marL="0" marR="0" lvl="0" indent="0" algn="ctr" rtl="0">
              <a:lnSpc>
                <a:spcPct val="100000"/>
              </a:lnSpc>
              <a:spcBef>
                <a:spcPts val="0"/>
              </a:spcBef>
              <a:spcAft>
                <a:spcPts val="0"/>
              </a:spcAft>
              <a:buClr>
                <a:schemeClr val="dk1"/>
              </a:buClr>
              <a:buFont typeface="Helvetica Neue"/>
              <a:buNone/>
            </a:pPr>
            <a:endParaRPr sz="1400" b="0" i="0" u="none" strike="noStrike" cap="none">
              <a:solidFill>
                <a:srgbClr val="000000"/>
              </a:solidFill>
              <a:latin typeface="Questrial"/>
              <a:ea typeface="Questrial"/>
              <a:cs typeface="Questrial"/>
              <a:sym typeface="Quest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pic>
        <p:nvPicPr>
          <p:cNvPr id="561" name="Google Shape;561;p79" descr="Screen shot 2015-03-06 at 5.12.15 PM.png"/>
          <p:cNvPicPr preferRelativeResize="0"/>
          <p:nvPr/>
        </p:nvPicPr>
        <p:blipFill rotWithShape="1">
          <a:blip r:embed="rId3">
            <a:alphaModFix/>
          </a:blip>
          <a:srcRect/>
          <a:stretch/>
        </p:blipFill>
        <p:spPr>
          <a:xfrm>
            <a:off x="435777" y="338137"/>
            <a:ext cx="1996500" cy="2121600"/>
          </a:xfrm>
          <a:prstGeom prst="rect">
            <a:avLst/>
          </a:prstGeom>
          <a:noFill/>
          <a:ln>
            <a:noFill/>
          </a:ln>
        </p:spPr>
      </p:pic>
      <p:pic>
        <p:nvPicPr>
          <p:cNvPr id="562" name="Google Shape;562;p79" descr="Screen shot 2015-03-06 at 5.20.05 PM.png"/>
          <p:cNvPicPr preferRelativeResize="0"/>
          <p:nvPr/>
        </p:nvPicPr>
        <p:blipFill rotWithShape="1">
          <a:blip r:embed="rId4">
            <a:alphaModFix/>
          </a:blip>
          <a:srcRect/>
          <a:stretch/>
        </p:blipFill>
        <p:spPr>
          <a:xfrm rot="-8560209">
            <a:off x="257465" y="2164295"/>
            <a:ext cx="829647" cy="416534"/>
          </a:xfrm>
          <a:prstGeom prst="rect">
            <a:avLst/>
          </a:prstGeom>
          <a:noFill/>
          <a:ln>
            <a:noFill/>
          </a:ln>
        </p:spPr>
      </p:pic>
      <p:pic>
        <p:nvPicPr>
          <p:cNvPr id="563" name="Google Shape;563;p79" descr="Screen shot 2015-03-06 at 5.20.05 PM.png"/>
          <p:cNvPicPr preferRelativeResize="0"/>
          <p:nvPr/>
        </p:nvPicPr>
        <p:blipFill rotWithShape="1">
          <a:blip r:embed="rId4">
            <a:alphaModFix/>
          </a:blip>
          <a:srcRect/>
          <a:stretch/>
        </p:blipFill>
        <p:spPr>
          <a:xfrm rot="-8560154">
            <a:off x="1576543" y="226073"/>
            <a:ext cx="1238260" cy="560780"/>
          </a:xfrm>
          <a:prstGeom prst="rect">
            <a:avLst/>
          </a:prstGeom>
          <a:noFill/>
          <a:ln>
            <a:noFill/>
          </a:ln>
        </p:spPr>
      </p:pic>
      <p:pic>
        <p:nvPicPr>
          <p:cNvPr id="564" name="Google Shape;564;p79" descr="Screen shot 2015-03-06 at 5.20.05 PM.png"/>
          <p:cNvPicPr preferRelativeResize="0"/>
          <p:nvPr/>
        </p:nvPicPr>
        <p:blipFill rotWithShape="1">
          <a:blip r:embed="rId4">
            <a:alphaModFix/>
          </a:blip>
          <a:srcRect/>
          <a:stretch/>
        </p:blipFill>
        <p:spPr>
          <a:xfrm rot="8357056">
            <a:off x="-109021" y="251234"/>
            <a:ext cx="1238068" cy="560755"/>
          </a:xfrm>
          <a:prstGeom prst="rect">
            <a:avLst/>
          </a:prstGeom>
          <a:noFill/>
          <a:ln>
            <a:noFill/>
          </a:ln>
        </p:spPr>
      </p:pic>
      <p:pic>
        <p:nvPicPr>
          <p:cNvPr id="565" name="Google Shape;565;p79" descr="Screen shot 2015-03-06 at 5.20.05 PM.png"/>
          <p:cNvPicPr preferRelativeResize="0"/>
          <p:nvPr/>
        </p:nvPicPr>
        <p:blipFill rotWithShape="1">
          <a:blip r:embed="rId4">
            <a:alphaModFix/>
          </a:blip>
          <a:srcRect/>
          <a:stretch/>
        </p:blipFill>
        <p:spPr>
          <a:xfrm rot="8357056">
            <a:off x="1660990" y="2009336"/>
            <a:ext cx="1238068" cy="560755"/>
          </a:xfrm>
          <a:prstGeom prst="rect">
            <a:avLst/>
          </a:prstGeom>
          <a:noFill/>
          <a:ln>
            <a:noFill/>
          </a:ln>
        </p:spPr>
      </p:pic>
      <p:sp>
        <p:nvSpPr>
          <p:cNvPr id="566" name="Google Shape;566;p79"/>
          <p:cNvSpPr/>
          <p:nvPr/>
        </p:nvSpPr>
        <p:spPr>
          <a:xfrm>
            <a:off x="340783" y="396611"/>
            <a:ext cx="2072100" cy="2042100"/>
          </a:xfrm>
          <a:prstGeom prst="ellipse">
            <a:avLst/>
          </a:prstGeom>
          <a:noFill/>
          <a:ln w="158750" cap="flat" cmpd="sng">
            <a:solidFill>
              <a:srgbClr val="CB178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aldeano"/>
              <a:ea typeface="Galdeano"/>
              <a:cs typeface="Galdeano"/>
              <a:sym typeface="Galdeano"/>
            </a:endParaRPr>
          </a:p>
        </p:txBody>
      </p:sp>
      <p:cxnSp>
        <p:nvCxnSpPr>
          <p:cNvPr id="567" name="Google Shape;567;p79"/>
          <p:cNvCxnSpPr/>
          <p:nvPr/>
        </p:nvCxnSpPr>
        <p:spPr>
          <a:xfrm rot="5400000">
            <a:off x="421879" y="3923117"/>
            <a:ext cx="4269600" cy="0"/>
          </a:xfrm>
          <a:prstGeom prst="straightConnector1">
            <a:avLst/>
          </a:prstGeom>
          <a:noFill/>
          <a:ln w="12700" cap="flat" cmpd="sng">
            <a:solidFill>
              <a:schemeClr val="dk1"/>
            </a:solidFill>
            <a:prstDash val="solid"/>
            <a:round/>
            <a:headEnd type="none" w="sm" len="sm"/>
            <a:tailEnd type="none" w="sm" len="sm"/>
          </a:ln>
        </p:spPr>
      </p:cxnSp>
      <p:sp>
        <p:nvSpPr>
          <p:cNvPr id="568" name="Google Shape;568;p79"/>
          <p:cNvSpPr txBox="1"/>
          <p:nvPr/>
        </p:nvSpPr>
        <p:spPr>
          <a:xfrm>
            <a:off x="2556675" y="274650"/>
            <a:ext cx="6130200" cy="11430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Clr>
                <a:schemeClr val="dk1"/>
              </a:buClr>
              <a:buSzPts val="1100"/>
              <a:buFont typeface="Arial"/>
              <a:buNone/>
            </a:pPr>
            <a:r>
              <a:rPr lang="es-ES" sz="3600" b="1">
                <a:solidFill>
                  <a:schemeClr val="dk1"/>
                </a:solidFill>
                <a:latin typeface="Questrial"/>
                <a:ea typeface="Questrial"/>
                <a:cs typeface="Questrial"/>
                <a:sym typeface="Questrial"/>
              </a:rPr>
              <a:t>S</a:t>
            </a:r>
            <a:r>
              <a:rPr lang="es-ES" sz="3000" b="1">
                <a:solidFill>
                  <a:schemeClr val="dk1"/>
                </a:solidFill>
                <a:latin typeface="Questrial"/>
                <a:ea typeface="Questrial"/>
                <a:cs typeface="Questrial"/>
                <a:sym typeface="Questrial"/>
              </a:rPr>
              <a:t>UCCESSFUL </a:t>
            </a:r>
            <a:r>
              <a:rPr lang="es-ES" sz="3600" b="1">
                <a:solidFill>
                  <a:schemeClr val="dk1"/>
                </a:solidFill>
                <a:latin typeface="Questrial"/>
                <a:ea typeface="Questrial"/>
                <a:cs typeface="Questrial"/>
                <a:sym typeface="Questrial"/>
              </a:rPr>
              <a:t>C</a:t>
            </a:r>
            <a:r>
              <a:rPr lang="es-ES" sz="3000" b="1">
                <a:solidFill>
                  <a:schemeClr val="dk1"/>
                </a:solidFill>
                <a:latin typeface="Questrial"/>
                <a:ea typeface="Questrial"/>
                <a:cs typeface="Questrial"/>
                <a:sym typeface="Questrial"/>
              </a:rPr>
              <a:t>ASE  </a:t>
            </a:r>
            <a:endParaRPr sz="3600" b="1">
              <a:solidFill>
                <a:schemeClr val="dk1"/>
              </a:solidFill>
              <a:latin typeface="Questrial"/>
              <a:ea typeface="Questrial"/>
              <a:cs typeface="Questrial"/>
              <a:sym typeface="Questrial"/>
            </a:endParaRPr>
          </a:p>
          <a:p>
            <a:pPr marL="0" lvl="0" indent="0" algn="r" rtl="0">
              <a:spcBef>
                <a:spcPts val="0"/>
              </a:spcBef>
              <a:spcAft>
                <a:spcPts val="0"/>
              </a:spcAft>
              <a:buClr>
                <a:schemeClr val="dk1"/>
              </a:buClr>
              <a:buSzPts val="1100"/>
              <a:buFont typeface="Arial"/>
              <a:buNone/>
            </a:pPr>
            <a:r>
              <a:rPr lang="es-ES" sz="2400">
                <a:solidFill>
                  <a:schemeClr val="dk1"/>
                </a:solidFill>
                <a:latin typeface="Questrial"/>
                <a:ea typeface="Questrial"/>
                <a:cs typeface="Questrial"/>
                <a:sym typeface="Questrial"/>
              </a:rPr>
              <a:t>LAURA, 16 YEAR OLD MOTHER</a:t>
            </a:r>
            <a:endParaRPr sz="3600" b="1">
              <a:latin typeface="Questrial"/>
              <a:ea typeface="Questrial"/>
              <a:cs typeface="Questrial"/>
              <a:sym typeface="Questrial"/>
            </a:endParaRPr>
          </a:p>
        </p:txBody>
      </p:sp>
      <p:sp>
        <p:nvSpPr>
          <p:cNvPr id="569" name="Google Shape;569;p79"/>
          <p:cNvSpPr txBox="1"/>
          <p:nvPr/>
        </p:nvSpPr>
        <p:spPr>
          <a:xfrm>
            <a:off x="2655900" y="1737200"/>
            <a:ext cx="6329400" cy="5120700"/>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Clr>
                <a:schemeClr val="dk1"/>
              </a:buClr>
              <a:buSzPts val="1100"/>
              <a:buFont typeface="Arial"/>
              <a:buNone/>
            </a:pPr>
            <a:r>
              <a:rPr lang="es-ES" sz="1700">
                <a:latin typeface="Questrial"/>
                <a:ea typeface="Questrial"/>
                <a:cs typeface="Questrial"/>
                <a:sym typeface="Questrial"/>
              </a:rPr>
              <a:t>“I participated in several activities because I liked them, I am personally interested in art. They have helped me a lot in school and I learned new things. I didn't know ballet as such or had visited an artist’s studio.</a:t>
            </a:r>
            <a:endParaRPr sz="1700">
              <a:latin typeface="Questrial"/>
              <a:ea typeface="Questrial"/>
              <a:cs typeface="Questrial"/>
              <a:sym typeface="Questrial"/>
            </a:endParaRPr>
          </a:p>
          <a:p>
            <a:pPr marL="0" lvl="0" indent="0" algn="l" rtl="0">
              <a:lnSpc>
                <a:spcPct val="150000"/>
              </a:lnSpc>
              <a:spcBef>
                <a:spcPts val="0"/>
              </a:spcBef>
              <a:spcAft>
                <a:spcPts val="0"/>
              </a:spcAft>
              <a:buClr>
                <a:schemeClr val="dk1"/>
              </a:buClr>
              <a:buSzPts val="1100"/>
              <a:buFont typeface="Arial"/>
              <a:buNone/>
            </a:pPr>
            <a:r>
              <a:rPr lang="es-ES" sz="1700">
                <a:latin typeface="Questrial"/>
                <a:ea typeface="Questrial"/>
                <a:cs typeface="Questrial"/>
                <a:sym typeface="Questrial"/>
              </a:rPr>
              <a:t>My favourite activities were painting and learning more about the inspiration and the way of working of some artists. I think that culture is always helpful and part of a complete education. It is something everyone understands.</a:t>
            </a:r>
            <a:endParaRPr sz="1700">
              <a:latin typeface="Questrial"/>
              <a:ea typeface="Questrial"/>
              <a:cs typeface="Questrial"/>
              <a:sym typeface="Questrial"/>
            </a:endParaRPr>
          </a:p>
          <a:p>
            <a:pPr marL="0" lvl="0" indent="0" algn="l" rtl="0">
              <a:lnSpc>
                <a:spcPct val="150000"/>
              </a:lnSpc>
              <a:spcBef>
                <a:spcPts val="0"/>
              </a:spcBef>
              <a:spcAft>
                <a:spcPts val="0"/>
              </a:spcAft>
              <a:buNone/>
            </a:pPr>
            <a:r>
              <a:rPr lang="es-ES" sz="1700">
                <a:latin typeface="Questrial"/>
                <a:ea typeface="Questrial"/>
                <a:cs typeface="Questrial"/>
                <a:sym typeface="Questrial"/>
              </a:rPr>
              <a:t>I thank Arte Pro for all the creations and my wish to pursue painting. As long as I can develop that and other forms of art, I think I can contribute to culture in México.”</a:t>
            </a:r>
            <a:endParaRPr sz="1700">
              <a:latin typeface="Questrial"/>
              <a:ea typeface="Questrial"/>
              <a:cs typeface="Questrial"/>
              <a:sym typeface="Questrial"/>
            </a:endParaRPr>
          </a:p>
          <a:p>
            <a:pPr marL="0" lvl="0" indent="0" algn="l" rtl="0">
              <a:lnSpc>
                <a:spcPct val="115000"/>
              </a:lnSpc>
              <a:spcBef>
                <a:spcPts val="0"/>
              </a:spcBef>
              <a:spcAft>
                <a:spcPts val="0"/>
              </a:spcAft>
              <a:buClr>
                <a:schemeClr val="dk1"/>
              </a:buClr>
              <a:buSzPts val="1100"/>
              <a:buFont typeface="Arial"/>
              <a:buNone/>
            </a:pPr>
            <a:endParaRPr sz="1700">
              <a:latin typeface="Questrial"/>
              <a:ea typeface="Questrial"/>
              <a:cs typeface="Questrial"/>
              <a:sym typeface="Questrial"/>
            </a:endParaRPr>
          </a:p>
          <a:p>
            <a:pPr marL="0" lvl="0" indent="0" algn="l" rtl="0">
              <a:lnSpc>
                <a:spcPct val="115000"/>
              </a:lnSpc>
              <a:spcBef>
                <a:spcPts val="0"/>
              </a:spcBef>
              <a:spcAft>
                <a:spcPts val="0"/>
              </a:spcAft>
              <a:buNone/>
            </a:pPr>
            <a:r>
              <a:rPr lang="es-ES" sz="1200">
                <a:latin typeface="Questrial"/>
                <a:ea typeface="Questrial"/>
                <a:cs typeface="Questrial"/>
                <a:sym typeface="Questrial"/>
              </a:rPr>
              <a:t>* Laura is currently applying to study at the School of Bellas Artes in Mexico City with the help of Arte Pro’s Follow-Up Program</a:t>
            </a:r>
            <a:endParaRPr sz="1200">
              <a:latin typeface="Questrial"/>
              <a:ea typeface="Questrial"/>
              <a:cs typeface="Questrial"/>
              <a:sym typeface="Questrial"/>
            </a:endParaRPr>
          </a:p>
        </p:txBody>
      </p:sp>
      <p:sp>
        <p:nvSpPr>
          <p:cNvPr id="570" name="Google Shape;570;p79"/>
          <p:cNvSpPr txBox="1"/>
          <p:nvPr/>
        </p:nvSpPr>
        <p:spPr>
          <a:xfrm>
            <a:off x="216150" y="6250600"/>
            <a:ext cx="2340600" cy="458400"/>
          </a:xfrm>
          <a:prstGeom prst="rect">
            <a:avLst/>
          </a:prstGeom>
          <a:noFill/>
          <a:ln>
            <a:noFill/>
          </a:ln>
        </p:spPr>
        <p:txBody>
          <a:bodyPr spcFirstLastPara="1" wrap="square" lIns="91425" tIns="91425" rIns="91425" bIns="91425" anchor="ctr" anchorCtr="0">
            <a:noAutofit/>
          </a:bodyPr>
          <a:lstStyle/>
          <a:p>
            <a:pPr marL="0" lvl="0" indent="0" algn="l" rtl="0">
              <a:spcBef>
                <a:spcPts val="360"/>
              </a:spcBef>
              <a:spcAft>
                <a:spcPts val="0"/>
              </a:spcAft>
              <a:buNone/>
            </a:pPr>
            <a:r>
              <a:rPr lang="es-ES">
                <a:solidFill>
                  <a:schemeClr val="dk1"/>
                </a:solidFill>
                <a:latin typeface="Questrial"/>
                <a:ea typeface="Questrial"/>
                <a:cs typeface="Questrial"/>
                <a:sym typeface="Questrial"/>
              </a:rPr>
              <a:t>In the program since 2014</a:t>
            </a:r>
            <a:endParaRPr>
              <a:solidFill>
                <a:schemeClr val="dk1"/>
              </a:solidFill>
              <a:latin typeface="Questrial"/>
              <a:ea typeface="Questrial"/>
              <a:cs typeface="Questrial"/>
              <a:sym typeface="Quest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pic>
        <p:nvPicPr>
          <p:cNvPr id="370" name="Google Shape;370;p62"/>
          <p:cNvPicPr preferRelativeResize="0"/>
          <p:nvPr/>
        </p:nvPicPr>
        <p:blipFill rotWithShape="1">
          <a:blip r:embed="rId3">
            <a:alphaModFix amt="13000"/>
          </a:blip>
          <a:srcRect/>
          <a:stretch/>
        </p:blipFill>
        <p:spPr>
          <a:xfrm rot="-5400000">
            <a:off x="2998025" y="1243450"/>
            <a:ext cx="3139625" cy="4756375"/>
          </a:xfrm>
          <a:prstGeom prst="rect">
            <a:avLst/>
          </a:prstGeom>
          <a:noFill/>
          <a:ln>
            <a:noFill/>
          </a:ln>
          <a:effectLst>
            <a:outerShdw blurRad="57150" dist="19050" dir="5400000" algn="bl" rotWithShape="0">
              <a:srgbClr val="000000">
                <a:alpha val="56000"/>
              </a:srgbClr>
            </a:outerShdw>
          </a:effectLst>
        </p:spPr>
      </p:pic>
      <p:pic>
        <p:nvPicPr>
          <p:cNvPr id="371" name="Google Shape;371;p62" descr="Logo_plain_vectorgrafik.png"/>
          <p:cNvPicPr preferRelativeResize="0"/>
          <p:nvPr/>
        </p:nvPicPr>
        <p:blipFill rotWithShape="1">
          <a:blip r:embed="rId4">
            <a:alphaModFix/>
          </a:blip>
          <a:srcRect t="4035" b="3823"/>
          <a:stretch/>
        </p:blipFill>
        <p:spPr>
          <a:xfrm>
            <a:off x="3198775" y="280200"/>
            <a:ext cx="2854200" cy="1324200"/>
          </a:xfrm>
          <a:prstGeom prst="rect">
            <a:avLst/>
          </a:prstGeom>
          <a:noFill/>
          <a:ln>
            <a:noFill/>
          </a:ln>
        </p:spPr>
      </p:pic>
      <p:sp>
        <p:nvSpPr>
          <p:cNvPr id="372" name="Google Shape;372;p62"/>
          <p:cNvSpPr txBox="1"/>
          <p:nvPr/>
        </p:nvSpPr>
        <p:spPr>
          <a:xfrm>
            <a:off x="-4162" y="5731500"/>
            <a:ext cx="9144000" cy="748200"/>
          </a:xfrm>
          <a:prstGeom prst="rect">
            <a:avLst/>
          </a:prstGeom>
          <a:noFill/>
          <a:ln>
            <a:noFill/>
          </a:ln>
        </p:spPr>
        <p:txBody>
          <a:bodyPr spcFirstLastPara="1" wrap="square" lIns="91425" tIns="45700" rIns="91425" bIns="45700" anchor="t" anchorCtr="0">
            <a:noAutofit/>
          </a:bodyPr>
          <a:lstStyle/>
          <a:p>
            <a:pPr marL="0" marR="0" lvl="0" indent="0" algn="ctr" rtl="0">
              <a:lnSpc>
                <a:spcPct val="115000"/>
              </a:lnSpc>
              <a:spcBef>
                <a:spcPts val="0"/>
              </a:spcBef>
              <a:spcAft>
                <a:spcPts val="0"/>
              </a:spcAft>
              <a:buClr>
                <a:schemeClr val="dk1"/>
              </a:buClr>
              <a:buFont typeface="Arial"/>
              <a:buNone/>
            </a:pPr>
            <a:r>
              <a:rPr lang="es-ES" sz="3000">
                <a:solidFill>
                  <a:schemeClr val="dk1"/>
                </a:solidFill>
                <a:latin typeface="Shadows Into Light"/>
                <a:ea typeface="Shadows Into Light"/>
                <a:cs typeface="Shadows Into Light"/>
                <a:sym typeface="Shadows Into Light"/>
              </a:rPr>
              <a:t>A</a:t>
            </a:r>
            <a:r>
              <a:rPr lang="es-ES" sz="2400">
                <a:solidFill>
                  <a:schemeClr val="dk1"/>
                </a:solidFill>
                <a:latin typeface="Shadows Into Light"/>
                <a:ea typeface="Shadows Into Light"/>
                <a:cs typeface="Shadows Into Light"/>
                <a:sym typeface="Shadows Into Light"/>
              </a:rPr>
              <a:t>RT</a:t>
            </a:r>
            <a:r>
              <a:rPr lang="es-ES" sz="2400" b="1">
                <a:solidFill>
                  <a:schemeClr val="dk1"/>
                </a:solidFill>
                <a:latin typeface="Shadows Into Light"/>
                <a:ea typeface="Shadows Into Light"/>
                <a:cs typeface="Shadows Into Light"/>
                <a:sym typeface="Shadows Into Light"/>
              </a:rPr>
              <a:t> </a:t>
            </a:r>
            <a:r>
              <a:rPr lang="es-ES" sz="3000">
                <a:solidFill>
                  <a:schemeClr val="dk1"/>
                </a:solidFill>
                <a:latin typeface="Shadows Into Light"/>
                <a:ea typeface="Shadows Into Light"/>
                <a:cs typeface="Shadows Into Light"/>
                <a:sym typeface="Shadows Into Light"/>
              </a:rPr>
              <a:t>E</a:t>
            </a:r>
            <a:r>
              <a:rPr lang="es-ES" sz="2400">
                <a:solidFill>
                  <a:schemeClr val="dk1"/>
                </a:solidFill>
                <a:latin typeface="Shadows Into Light"/>
                <a:ea typeface="Shadows Into Light"/>
                <a:cs typeface="Shadows Into Light"/>
                <a:sym typeface="Shadows Into Light"/>
              </a:rPr>
              <a:t>MPOWERS</a:t>
            </a:r>
            <a:endParaRPr>
              <a:latin typeface="Shadows Into Light"/>
              <a:ea typeface="Shadows Into Light"/>
              <a:cs typeface="Shadows Into Light"/>
              <a:sym typeface="Shadows Into Light"/>
            </a:endParaRPr>
          </a:p>
        </p:txBody>
      </p:sp>
      <p:sp>
        <p:nvSpPr>
          <p:cNvPr id="373" name="Google Shape;373;p62"/>
          <p:cNvSpPr txBox="1"/>
          <p:nvPr/>
        </p:nvSpPr>
        <p:spPr>
          <a:xfrm>
            <a:off x="0" y="6479700"/>
            <a:ext cx="9144000" cy="3783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Font typeface="Questrial"/>
              <a:buNone/>
            </a:pPr>
            <a:r>
              <a:rPr lang="es-ES" sz="1200">
                <a:solidFill>
                  <a:srgbClr val="000000"/>
                </a:solidFill>
                <a:latin typeface="Questrial"/>
                <a:ea typeface="Questrial"/>
                <a:cs typeface="Questrial"/>
                <a:sym typeface="Questrial"/>
              </a:rPr>
              <a:t>artepro.mx</a:t>
            </a:r>
            <a:r>
              <a:rPr lang="es-ES" sz="1200">
                <a:latin typeface="Questrial"/>
                <a:ea typeface="Questrial"/>
                <a:cs typeface="Questrial"/>
                <a:sym typeface="Questrial"/>
              </a:rPr>
              <a:t> </a:t>
            </a:r>
            <a:r>
              <a:rPr lang="es-ES" sz="1200">
                <a:solidFill>
                  <a:schemeClr val="dk1"/>
                </a:solidFill>
                <a:latin typeface="Questrial"/>
                <a:ea typeface="Questrial"/>
                <a:cs typeface="Questrial"/>
                <a:sym typeface="Questrial"/>
              </a:rPr>
              <a:t>                      </a:t>
            </a:r>
            <a:r>
              <a:rPr lang="es-ES" sz="1200">
                <a:latin typeface="Questrial"/>
                <a:ea typeface="Questrial"/>
                <a:cs typeface="Questrial"/>
                <a:sym typeface="Questrial"/>
              </a:rPr>
              <a:t> </a:t>
            </a:r>
            <a:r>
              <a:rPr lang="es-ES" sz="1200">
                <a:solidFill>
                  <a:srgbClr val="000000"/>
                </a:solidFill>
                <a:latin typeface="Questrial"/>
                <a:ea typeface="Questrial"/>
                <a:cs typeface="Questrial"/>
                <a:sym typeface="Questrial"/>
              </a:rPr>
              <a:t>arte@artepro.mx </a:t>
            </a:r>
            <a:r>
              <a:rPr lang="es-ES" sz="1200">
                <a:solidFill>
                  <a:schemeClr val="dk1"/>
                </a:solidFill>
                <a:latin typeface="Questrial"/>
                <a:ea typeface="Questrial"/>
                <a:cs typeface="Questrial"/>
                <a:sym typeface="Questrial"/>
              </a:rPr>
              <a:t>                       </a:t>
            </a:r>
            <a:r>
              <a:rPr lang="es-ES" sz="600">
                <a:latin typeface="Questrial"/>
                <a:ea typeface="Questrial"/>
                <a:cs typeface="Questrial"/>
                <a:sym typeface="Questrial"/>
              </a:rPr>
              <a:t>I</a:t>
            </a:r>
            <a:r>
              <a:rPr lang="es-ES" sz="600">
                <a:solidFill>
                  <a:srgbClr val="000000"/>
                </a:solidFill>
                <a:latin typeface="Questrial"/>
                <a:ea typeface="Questrial"/>
                <a:cs typeface="Questrial"/>
                <a:sym typeface="Questrial"/>
              </a:rPr>
              <a:t>nstagram</a:t>
            </a:r>
            <a:r>
              <a:rPr lang="es-ES" sz="1200">
                <a:solidFill>
                  <a:srgbClr val="000000"/>
                </a:solidFill>
                <a:latin typeface="Questrial"/>
                <a:ea typeface="Questrial"/>
                <a:cs typeface="Questrial"/>
                <a:sym typeface="Questrial"/>
              </a:rPr>
              <a:t> @ArtePro</a:t>
            </a:r>
            <a:r>
              <a:rPr lang="es-ES" sz="1200">
                <a:solidFill>
                  <a:schemeClr val="dk1"/>
                </a:solidFill>
                <a:latin typeface="Questrial"/>
                <a:ea typeface="Questrial"/>
                <a:cs typeface="Questrial"/>
                <a:sym typeface="Questrial"/>
              </a:rPr>
              <a:t>                       </a:t>
            </a:r>
            <a:r>
              <a:rPr lang="es-ES" sz="600">
                <a:solidFill>
                  <a:schemeClr val="dk1"/>
                </a:solidFill>
                <a:latin typeface="Questrial"/>
                <a:ea typeface="Questrial"/>
                <a:cs typeface="Questrial"/>
                <a:sym typeface="Questrial"/>
              </a:rPr>
              <a:t>PayPal</a:t>
            </a:r>
            <a:r>
              <a:rPr lang="es-ES" sz="1200">
                <a:solidFill>
                  <a:schemeClr val="dk1"/>
                </a:solidFill>
                <a:latin typeface="Questrial"/>
                <a:ea typeface="Questrial"/>
                <a:cs typeface="Questrial"/>
                <a:sym typeface="Questrial"/>
              </a:rPr>
              <a:t> donate@artepro.mx</a:t>
            </a:r>
            <a:endParaRPr sz="1200">
              <a:solidFill>
                <a:srgbClr val="000000"/>
              </a:solidFill>
              <a:latin typeface="Questrial"/>
              <a:ea typeface="Questrial"/>
              <a:cs typeface="Questrial"/>
              <a:sym typeface="Questrial"/>
            </a:endParaRPr>
          </a:p>
        </p:txBody>
      </p:sp>
      <p:pic>
        <p:nvPicPr>
          <p:cNvPr id="374" name="Google Shape;374;p62"/>
          <p:cNvPicPr preferRelativeResize="0"/>
          <p:nvPr/>
        </p:nvPicPr>
        <p:blipFill rotWithShape="1">
          <a:blip r:embed="rId3">
            <a:alphaModFix amt="13000"/>
          </a:blip>
          <a:srcRect r="97152"/>
          <a:stretch/>
        </p:blipFill>
        <p:spPr>
          <a:xfrm>
            <a:off x="0" y="0"/>
            <a:ext cx="171452" cy="6857998"/>
          </a:xfrm>
          <a:prstGeom prst="rect">
            <a:avLst/>
          </a:prstGeom>
          <a:noFill/>
          <a:ln>
            <a:noFill/>
          </a:ln>
          <a:effectLst>
            <a:outerShdw blurRad="57150" dist="19050" dir="5400000" algn="bl" rotWithShape="0">
              <a:srgbClr val="000000">
                <a:alpha val="56000"/>
              </a:srgbClr>
            </a:outerShdw>
          </a:effectLst>
        </p:spPr>
      </p:pic>
      <p:pic>
        <p:nvPicPr>
          <p:cNvPr id="375" name="Google Shape;375;p62"/>
          <p:cNvPicPr preferRelativeResize="0"/>
          <p:nvPr/>
        </p:nvPicPr>
        <p:blipFill rotWithShape="1">
          <a:blip r:embed="rId3">
            <a:alphaModFix amt="13000"/>
          </a:blip>
          <a:srcRect l="98125"/>
          <a:stretch/>
        </p:blipFill>
        <p:spPr>
          <a:xfrm>
            <a:off x="8972551" y="0"/>
            <a:ext cx="171452" cy="6857998"/>
          </a:xfrm>
          <a:prstGeom prst="rect">
            <a:avLst/>
          </a:prstGeom>
          <a:noFill/>
          <a:ln>
            <a:noFill/>
          </a:ln>
          <a:effectLst>
            <a:outerShdw blurRad="57150" dist="19050" dir="5400000" algn="bl" rotWithShape="0">
              <a:srgbClr val="000000">
                <a:alpha val="56000"/>
              </a:srgbClr>
            </a:outerShdw>
          </a:effectLst>
        </p:spPr>
      </p:pic>
      <p:pic>
        <p:nvPicPr>
          <p:cNvPr id="376" name="Google Shape;376;p62"/>
          <p:cNvPicPr preferRelativeResize="0"/>
          <p:nvPr/>
        </p:nvPicPr>
        <p:blipFill rotWithShape="1">
          <a:blip r:embed="rId5">
            <a:alphaModFix/>
          </a:blip>
          <a:srcRect b="3025"/>
          <a:stretch/>
        </p:blipFill>
        <p:spPr>
          <a:xfrm>
            <a:off x="2260950" y="2127275"/>
            <a:ext cx="4622101" cy="298824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Google Shape;575;p80"/>
          <p:cNvSpPr txBox="1"/>
          <p:nvPr/>
        </p:nvSpPr>
        <p:spPr>
          <a:xfrm>
            <a:off x="117150" y="147300"/>
            <a:ext cx="8909700" cy="1576500"/>
          </a:xfrm>
          <a:prstGeom prst="rect">
            <a:avLst/>
          </a:prstGeom>
          <a:noFill/>
          <a:ln>
            <a:noFill/>
          </a:ln>
        </p:spPr>
        <p:txBody>
          <a:bodyPr spcFirstLastPara="1" wrap="square" lIns="91425" tIns="45700" rIns="91425" bIns="45700" anchor="t" anchorCtr="0">
            <a:noAutofit/>
          </a:bodyPr>
          <a:lstStyle/>
          <a:p>
            <a:pPr marL="0" marR="0" lvl="0" indent="0" algn="ctr" rtl="0">
              <a:lnSpc>
                <a:spcPct val="115000"/>
              </a:lnSpc>
              <a:spcBef>
                <a:spcPts val="0"/>
              </a:spcBef>
              <a:spcAft>
                <a:spcPts val="0"/>
              </a:spcAft>
              <a:buClr>
                <a:srgbClr val="000000"/>
              </a:buClr>
              <a:buFont typeface="Shadows Into Light"/>
              <a:buNone/>
            </a:pPr>
            <a:r>
              <a:rPr lang="es-ES" sz="3500" b="1" i="0" u="none" strike="noStrike" cap="none">
                <a:solidFill>
                  <a:srgbClr val="000000"/>
                </a:solidFill>
                <a:latin typeface="Shadows Into Light"/>
                <a:ea typeface="Shadows Into Light"/>
                <a:cs typeface="Shadows Into Light"/>
                <a:sym typeface="Shadows Into Light"/>
              </a:rPr>
              <a:t>THANK YOU </a:t>
            </a:r>
            <a:r>
              <a:rPr lang="es-ES" sz="3500" b="0" i="0" u="none" strike="noStrike" cap="none">
                <a:solidFill>
                  <a:srgbClr val="000000"/>
                </a:solidFill>
                <a:latin typeface="Shadows Into Light"/>
                <a:ea typeface="Shadows Into Light"/>
                <a:cs typeface="Shadows Into Light"/>
                <a:sym typeface="Shadows Into Light"/>
              </a:rPr>
              <a:t>!</a:t>
            </a:r>
            <a:endParaRPr sz="3500" b="0" i="0" u="none" strike="noStrike" cap="none">
              <a:solidFill>
                <a:srgbClr val="000000"/>
              </a:solidFill>
              <a:latin typeface="Questrial"/>
              <a:ea typeface="Questrial"/>
              <a:cs typeface="Questrial"/>
              <a:sym typeface="Questrial"/>
            </a:endParaRPr>
          </a:p>
          <a:p>
            <a:pPr marL="0" marR="0" lvl="0" indent="0" algn="ctr" rtl="0">
              <a:lnSpc>
                <a:spcPct val="100000"/>
              </a:lnSpc>
              <a:spcBef>
                <a:spcPts val="0"/>
              </a:spcBef>
              <a:spcAft>
                <a:spcPts val="0"/>
              </a:spcAft>
              <a:buClr>
                <a:srgbClr val="000000"/>
              </a:buClr>
              <a:buFont typeface="Shadows Into Light"/>
              <a:buNone/>
            </a:pPr>
            <a:r>
              <a:rPr lang="es-ES" sz="1800" b="0" i="0" u="none" strike="noStrike" cap="none">
                <a:solidFill>
                  <a:srgbClr val="000000"/>
                </a:solidFill>
                <a:latin typeface="Questrial"/>
                <a:ea typeface="Questrial"/>
                <a:cs typeface="Questrial"/>
                <a:sym typeface="Questrial"/>
              </a:rPr>
              <a:t>All the information on this presentation belongs to</a:t>
            </a:r>
            <a:endParaRPr sz="2400" b="0" i="0" u="none" strike="noStrike" cap="none">
              <a:solidFill>
                <a:srgbClr val="000000"/>
              </a:solidFill>
              <a:latin typeface="Shadows Into Light"/>
              <a:ea typeface="Shadows Into Light"/>
              <a:cs typeface="Shadows Into Light"/>
              <a:sym typeface="Shadows Into Light"/>
            </a:endParaRPr>
          </a:p>
          <a:p>
            <a:pPr marL="0" marR="0" lvl="0" indent="0" algn="ctr" rtl="0">
              <a:lnSpc>
                <a:spcPct val="100000"/>
              </a:lnSpc>
              <a:spcBef>
                <a:spcPts val="2000"/>
              </a:spcBef>
              <a:spcAft>
                <a:spcPts val="0"/>
              </a:spcAft>
              <a:buClr>
                <a:srgbClr val="000000"/>
              </a:buClr>
              <a:buFont typeface="Arial"/>
              <a:buNone/>
            </a:pPr>
            <a:endParaRPr sz="800" b="0" i="0" u="none" strike="noStrike" cap="none">
              <a:solidFill>
                <a:srgbClr val="000000"/>
              </a:solidFill>
              <a:latin typeface="Shadows Into Light"/>
              <a:ea typeface="Shadows Into Light"/>
              <a:cs typeface="Shadows Into Light"/>
              <a:sym typeface="Shadows Into Light"/>
            </a:endParaRPr>
          </a:p>
          <a:p>
            <a:pPr marL="0" marR="0" lvl="0" indent="0" algn="ctr" rtl="0">
              <a:lnSpc>
                <a:spcPct val="100000"/>
              </a:lnSpc>
              <a:spcBef>
                <a:spcPts val="2000"/>
              </a:spcBef>
              <a:spcAft>
                <a:spcPts val="0"/>
              </a:spcAft>
              <a:buClr>
                <a:srgbClr val="000000"/>
              </a:buClr>
              <a:buFont typeface="Shadows Into Light"/>
              <a:buNone/>
            </a:pPr>
            <a:endParaRPr sz="1800">
              <a:latin typeface="Questrial"/>
              <a:ea typeface="Questrial"/>
              <a:cs typeface="Questrial"/>
              <a:sym typeface="Questrial"/>
            </a:endParaRPr>
          </a:p>
          <a:p>
            <a:pPr marL="0" marR="0" lvl="0" indent="0" algn="ctr" rtl="0">
              <a:lnSpc>
                <a:spcPct val="100000"/>
              </a:lnSpc>
              <a:spcBef>
                <a:spcPts val="1000"/>
              </a:spcBef>
              <a:spcAft>
                <a:spcPts val="0"/>
              </a:spcAft>
              <a:buClr>
                <a:srgbClr val="000000"/>
              </a:buClr>
              <a:buFont typeface="Arial"/>
              <a:buNone/>
            </a:pPr>
            <a:endParaRPr sz="1800" b="0" i="0" u="none" strike="noStrike" cap="none">
              <a:solidFill>
                <a:srgbClr val="000000"/>
              </a:solidFill>
              <a:latin typeface="Questrial"/>
              <a:ea typeface="Questrial"/>
              <a:cs typeface="Questrial"/>
              <a:sym typeface="Questrial"/>
            </a:endParaRPr>
          </a:p>
        </p:txBody>
      </p:sp>
      <p:pic>
        <p:nvPicPr>
          <p:cNvPr id="576" name="Google Shape;576;p80"/>
          <p:cNvPicPr preferRelativeResize="0"/>
          <p:nvPr/>
        </p:nvPicPr>
        <p:blipFill>
          <a:blip r:embed="rId3">
            <a:alphaModFix/>
          </a:blip>
          <a:stretch>
            <a:fillRect/>
          </a:stretch>
        </p:blipFill>
        <p:spPr>
          <a:xfrm>
            <a:off x="2982475" y="2222575"/>
            <a:ext cx="3179050" cy="3179050"/>
          </a:xfrm>
          <a:prstGeom prst="rect">
            <a:avLst/>
          </a:prstGeom>
          <a:noFill/>
          <a:ln>
            <a:noFill/>
          </a:ln>
        </p:spPr>
      </p:pic>
      <p:sp>
        <p:nvSpPr>
          <p:cNvPr id="577" name="Google Shape;577;p80"/>
          <p:cNvSpPr txBox="1"/>
          <p:nvPr/>
        </p:nvSpPr>
        <p:spPr>
          <a:xfrm>
            <a:off x="1445100" y="5515925"/>
            <a:ext cx="6253800" cy="12411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Font typeface="Questrial"/>
              <a:buNone/>
            </a:pPr>
            <a:r>
              <a:rPr lang="es-ES" sz="3000">
                <a:latin typeface="Questrial"/>
                <a:ea typeface="Questrial"/>
                <a:cs typeface="Questrial"/>
                <a:sym typeface="Questrial"/>
              </a:rPr>
              <a:t>artepro.mx</a:t>
            </a:r>
            <a:endParaRPr sz="3000">
              <a:latin typeface="Questrial"/>
              <a:ea typeface="Questrial"/>
              <a:cs typeface="Questrial"/>
              <a:sym typeface="Questrial"/>
            </a:endParaRPr>
          </a:p>
          <a:p>
            <a:pPr marL="457200" marR="0" lvl="0" indent="0" algn="l" rtl="0">
              <a:lnSpc>
                <a:spcPct val="150000"/>
              </a:lnSpc>
              <a:spcBef>
                <a:spcPts val="1000"/>
              </a:spcBef>
              <a:spcAft>
                <a:spcPts val="0"/>
              </a:spcAft>
              <a:buClr>
                <a:srgbClr val="000000"/>
              </a:buClr>
              <a:buFont typeface="Questrial"/>
              <a:buNone/>
            </a:pPr>
            <a:r>
              <a:rPr lang="es-ES">
                <a:solidFill>
                  <a:srgbClr val="000000"/>
                </a:solidFill>
                <a:latin typeface="Questrial"/>
                <a:ea typeface="Questrial"/>
                <a:cs typeface="Questrial"/>
                <a:sym typeface="Questrial"/>
              </a:rPr>
              <a:t>E Mail: arte@artepro.mx</a:t>
            </a:r>
            <a:r>
              <a:rPr lang="es-ES">
                <a:latin typeface="Questrial"/>
                <a:ea typeface="Questrial"/>
                <a:cs typeface="Questrial"/>
                <a:sym typeface="Questrial"/>
              </a:rPr>
              <a:t> </a:t>
            </a:r>
            <a:r>
              <a:rPr lang="es-ES">
                <a:solidFill>
                  <a:schemeClr val="dk1"/>
                </a:solidFill>
                <a:latin typeface="Questrial"/>
                <a:ea typeface="Questrial"/>
                <a:cs typeface="Questrial"/>
                <a:sym typeface="Questrial"/>
              </a:rPr>
              <a:t>                      </a:t>
            </a:r>
            <a:r>
              <a:rPr lang="es-ES">
                <a:solidFill>
                  <a:srgbClr val="000000"/>
                </a:solidFill>
                <a:latin typeface="Questrial"/>
                <a:ea typeface="Questrial"/>
                <a:cs typeface="Questrial"/>
                <a:sym typeface="Questrial"/>
              </a:rPr>
              <a:t>PayPal: arte@artepro.mx </a:t>
            </a:r>
            <a:r>
              <a:rPr lang="es-ES">
                <a:solidFill>
                  <a:schemeClr val="dk1"/>
                </a:solidFill>
                <a:latin typeface="Questrial"/>
                <a:ea typeface="Questrial"/>
                <a:cs typeface="Questrial"/>
                <a:sym typeface="Questrial"/>
              </a:rPr>
              <a:t>                       </a:t>
            </a:r>
            <a:r>
              <a:rPr lang="es-ES">
                <a:solidFill>
                  <a:srgbClr val="000000"/>
                </a:solidFill>
                <a:latin typeface="Questrial"/>
                <a:ea typeface="Questrial"/>
                <a:cs typeface="Questrial"/>
                <a:sym typeface="Questrial"/>
              </a:rPr>
              <a:t>Facebook: @ArteProMx</a:t>
            </a:r>
            <a:r>
              <a:rPr lang="es-ES">
                <a:latin typeface="Questrial"/>
                <a:ea typeface="Questrial"/>
                <a:cs typeface="Questrial"/>
                <a:sym typeface="Questrial"/>
              </a:rPr>
              <a:t>                       </a:t>
            </a:r>
            <a:r>
              <a:rPr lang="es-ES">
                <a:solidFill>
                  <a:srgbClr val="000000"/>
                </a:solidFill>
                <a:latin typeface="Questrial"/>
                <a:ea typeface="Questrial"/>
                <a:cs typeface="Questrial"/>
                <a:sym typeface="Questrial"/>
              </a:rPr>
              <a:t>Instagram: @ArtePro</a:t>
            </a:r>
            <a:endParaRPr>
              <a:solidFill>
                <a:srgbClr val="000000"/>
              </a:solidFill>
              <a:latin typeface="Questrial"/>
              <a:ea typeface="Questrial"/>
              <a:cs typeface="Questrial"/>
              <a:sym typeface="Questrial"/>
            </a:endParaRPr>
          </a:p>
        </p:txBody>
      </p:sp>
      <p:pic>
        <p:nvPicPr>
          <p:cNvPr id="578" name="Google Shape;578;p80" descr="ArteProLogo.PNG"/>
          <p:cNvPicPr preferRelativeResize="0"/>
          <p:nvPr/>
        </p:nvPicPr>
        <p:blipFill rotWithShape="1">
          <a:blip r:embed="rId4">
            <a:alphaModFix/>
          </a:blip>
          <a:srcRect/>
          <a:stretch/>
        </p:blipFill>
        <p:spPr>
          <a:xfrm>
            <a:off x="4108800" y="1181575"/>
            <a:ext cx="926400" cy="926700"/>
          </a:xfrm>
          <a:prstGeom prst="rect">
            <a:avLst/>
          </a:prstGeom>
          <a:noFill/>
          <a:ln>
            <a:noFill/>
          </a:ln>
        </p:spPr>
      </p:pic>
      <p:pic>
        <p:nvPicPr>
          <p:cNvPr id="579" name="Google Shape;579;p80"/>
          <p:cNvPicPr preferRelativeResize="0"/>
          <p:nvPr/>
        </p:nvPicPr>
        <p:blipFill rotWithShape="1">
          <a:blip r:embed="rId5">
            <a:alphaModFix amt="13000"/>
          </a:blip>
          <a:srcRect r="97152"/>
          <a:stretch/>
        </p:blipFill>
        <p:spPr>
          <a:xfrm>
            <a:off x="0" y="0"/>
            <a:ext cx="171452" cy="6857998"/>
          </a:xfrm>
          <a:prstGeom prst="rect">
            <a:avLst/>
          </a:prstGeom>
          <a:noFill/>
          <a:ln>
            <a:noFill/>
          </a:ln>
          <a:effectLst>
            <a:outerShdw blurRad="57150" dist="19050" dir="5400000" algn="bl" rotWithShape="0">
              <a:srgbClr val="000000">
                <a:alpha val="56000"/>
              </a:srgbClr>
            </a:outerShdw>
          </a:effectLst>
        </p:spPr>
      </p:pic>
      <p:pic>
        <p:nvPicPr>
          <p:cNvPr id="580" name="Google Shape;580;p80"/>
          <p:cNvPicPr preferRelativeResize="0"/>
          <p:nvPr/>
        </p:nvPicPr>
        <p:blipFill rotWithShape="1">
          <a:blip r:embed="rId5">
            <a:alphaModFix amt="13000"/>
          </a:blip>
          <a:srcRect l="98125"/>
          <a:stretch/>
        </p:blipFill>
        <p:spPr>
          <a:xfrm>
            <a:off x="8972551" y="0"/>
            <a:ext cx="171452" cy="6857998"/>
          </a:xfrm>
          <a:prstGeom prst="rect">
            <a:avLst/>
          </a:prstGeom>
          <a:noFill/>
          <a:ln>
            <a:noFill/>
          </a:ln>
          <a:effectLst>
            <a:outerShdw blurRad="57150" dist="19050" dir="5400000" algn="bl" rotWithShape="0">
              <a:srgbClr val="000000">
                <a:alpha val="56000"/>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pic>
        <p:nvPicPr>
          <p:cNvPr id="382" name="Google Shape;382;p63" descr="Logo_plain_vectorgrafik.png"/>
          <p:cNvPicPr preferRelativeResize="0"/>
          <p:nvPr/>
        </p:nvPicPr>
        <p:blipFill rotWithShape="1">
          <a:blip r:embed="rId3">
            <a:alphaModFix/>
          </a:blip>
          <a:srcRect t="4035" b="3823"/>
          <a:stretch/>
        </p:blipFill>
        <p:spPr>
          <a:xfrm>
            <a:off x="3562050" y="2309850"/>
            <a:ext cx="2019900" cy="937200"/>
          </a:xfrm>
          <a:prstGeom prst="rect">
            <a:avLst/>
          </a:prstGeom>
          <a:noFill/>
          <a:ln>
            <a:noFill/>
          </a:ln>
        </p:spPr>
      </p:pic>
      <p:sp>
        <p:nvSpPr>
          <p:cNvPr id="383" name="Google Shape;383;p63"/>
          <p:cNvSpPr txBox="1"/>
          <p:nvPr/>
        </p:nvSpPr>
        <p:spPr>
          <a:xfrm>
            <a:off x="0" y="3799950"/>
            <a:ext cx="9144000" cy="748200"/>
          </a:xfrm>
          <a:prstGeom prst="rect">
            <a:avLst/>
          </a:prstGeom>
          <a:solidFill>
            <a:srgbClr val="FFFFFF"/>
          </a:solidFill>
          <a:ln>
            <a:noFill/>
          </a:ln>
        </p:spPr>
        <p:txBody>
          <a:bodyPr spcFirstLastPara="1" wrap="square" lIns="91425" tIns="45700" rIns="91425" bIns="45700" anchor="t" anchorCtr="0">
            <a:noAutofit/>
          </a:bodyPr>
          <a:lstStyle/>
          <a:p>
            <a:pPr marL="0" marR="0" lvl="0" indent="0" algn="ctr" rtl="0">
              <a:lnSpc>
                <a:spcPct val="115000"/>
              </a:lnSpc>
              <a:spcBef>
                <a:spcPts val="0"/>
              </a:spcBef>
              <a:spcAft>
                <a:spcPts val="0"/>
              </a:spcAft>
              <a:buClr>
                <a:schemeClr val="dk1"/>
              </a:buClr>
              <a:buFont typeface="Arial"/>
              <a:buNone/>
            </a:pPr>
            <a:r>
              <a:rPr lang="es-ES" sz="3000">
                <a:solidFill>
                  <a:schemeClr val="dk1"/>
                </a:solidFill>
                <a:latin typeface="Questrial"/>
                <a:ea typeface="Questrial"/>
                <a:cs typeface="Questrial"/>
                <a:sym typeface="Questrial"/>
              </a:rPr>
              <a:t>W</a:t>
            </a:r>
            <a:r>
              <a:rPr lang="es-ES" sz="2400">
                <a:solidFill>
                  <a:schemeClr val="dk1"/>
                </a:solidFill>
                <a:latin typeface="Questrial"/>
                <a:ea typeface="Questrial"/>
                <a:cs typeface="Questrial"/>
                <a:sym typeface="Questrial"/>
              </a:rPr>
              <a:t>HAT IS </a:t>
            </a:r>
            <a:r>
              <a:rPr lang="es-ES" sz="3000">
                <a:solidFill>
                  <a:schemeClr val="dk1"/>
                </a:solidFill>
                <a:latin typeface="Questrial"/>
                <a:ea typeface="Questrial"/>
                <a:cs typeface="Questrial"/>
                <a:sym typeface="Questrial"/>
              </a:rPr>
              <a:t>A</a:t>
            </a:r>
            <a:r>
              <a:rPr lang="es-ES" sz="2400">
                <a:solidFill>
                  <a:schemeClr val="dk1"/>
                </a:solidFill>
                <a:latin typeface="Questrial"/>
                <a:ea typeface="Questrial"/>
                <a:cs typeface="Questrial"/>
                <a:sym typeface="Questrial"/>
              </a:rPr>
              <a:t>RTE </a:t>
            </a:r>
            <a:r>
              <a:rPr lang="es-ES" sz="3000">
                <a:solidFill>
                  <a:schemeClr val="dk1"/>
                </a:solidFill>
                <a:latin typeface="Questrial"/>
                <a:ea typeface="Questrial"/>
                <a:cs typeface="Questrial"/>
                <a:sym typeface="Questrial"/>
              </a:rPr>
              <a:t>P</a:t>
            </a:r>
            <a:r>
              <a:rPr lang="es-ES" sz="2400">
                <a:solidFill>
                  <a:schemeClr val="dk1"/>
                </a:solidFill>
                <a:latin typeface="Questrial"/>
                <a:ea typeface="Questrial"/>
                <a:cs typeface="Questrial"/>
                <a:sym typeface="Questrial"/>
              </a:rPr>
              <a:t>RO</a:t>
            </a:r>
            <a:endParaRPr>
              <a:latin typeface="Questrial"/>
              <a:ea typeface="Questrial"/>
              <a:cs typeface="Questrial"/>
              <a:sym typeface="Questrial"/>
            </a:endParaRPr>
          </a:p>
        </p:txBody>
      </p:sp>
      <p:pic>
        <p:nvPicPr>
          <p:cNvPr id="384" name="Google Shape;384;p63"/>
          <p:cNvPicPr preferRelativeResize="0"/>
          <p:nvPr/>
        </p:nvPicPr>
        <p:blipFill rotWithShape="1">
          <a:blip r:embed="rId4">
            <a:alphaModFix amt="13000"/>
          </a:blip>
          <a:srcRect r="97152"/>
          <a:stretch/>
        </p:blipFill>
        <p:spPr>
          <a:xfrm>
            <a:off x="0" y="0"/>
            <a:ext cx="171452" cy="6857998"/>
          </a:xfrm>
          <a:prstGeom prst="rect">
            <a:avLst/>
          </a:prstGeom>
          <a:noFill/>
          <a:ln>
            <a:noFill/>
          </a:ln>
          <a:effectLst>
            <a:outerShdw blurRad="57150" dist="19050" dir="5400000" algn="bl" rotWithShape="0">
              <a:srgbClr val="000000">
                <a:alpha val="56000"/>
              </a:srgbClr>
            </a:outerShdw>
          </a:effectLst>
        </p:spPr>
      </p:pic>
      <p:pic>
        <p:nvPicPr>
          <p:cNvPr id="385" name="Google Shape;385;p63"/>
          <p:cNvPicPr preferRelativeResize="0"/>
          <p:nvPr/>
        </p:nvPicPr>
        <p:blipFill rotWithShape="1">
          <a:blip r:embed="rId4">
            <a:alphaModFix amt="13000"/>
          </a:blip>
          <a:srcRect l="98125"/>
          <a:stretch/>
        </p:blipFill>
        <p:spPr>
          <a:xfrm>
            <a:off x="8972551" y="0"/>
            <a:ext cx="171452" cy="6857998"/>
          </a:xfrm>
          <a:prstGeom prst="rect">
            <a:avLst/>
          </a:prstGeom>
          <a:noFill/>
          <a:ln>
            <a:noFill/>
          </a:ln>
          <a:effectLst>
            <a:outerShdw blurRad="57150" dist="19050" dir="5400000" algn="bl" rotWithShape="0">
              <a:srgbClr val="000000">
                <a:alpha val="56000"/>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pic>
        <p:nvPicPr>
          <p:cNvPr id="391" name="Google Shape;391;p64"/>
          <p:cNvPicPr preferRelativeResize="0"/>
          <p:nvPr/>
        </p:nvPicPr>
        <p:blipFill rotWithShape="1">
          <a:blip r:embed="rId3">
            <a:alphaModFix amt="13000"/>
          </a:blip>
          <a:srcRect/>
          <a:stretch/>
        </p:blipFill>
        <p:spPr>
          <a:xfrm rot="-5400000">
            <a:off x="2482775" y="1175499"/>
            <a:ext cx="4169626" cy="7142626"/>
          </a:xfrm>
          <a:prstGeom prst="rect">
            <a:avLst/>
          </a:prstGeom>
          <a:noFill/>
          <a:ln>
            <a:noFill/>
          </a:ln>
          <a:effectLst>
            <a:outerShdw blurRad="57150" dist="19050" dir="5400000" algn="bl" rotWithShape="0">
              <a:srgbClr val="000000">
                <a:alpha val="56000"/>
              </a:srgbClr>
            </a:outerShdw>
          </a:effectLst>
        </p:spPr>
      </p:pic>
      <p:sp>
        <p:nvSpPr>
          <p:cNvPr id="392" name="Google Shape;392;p64"/>
          <p:cNvSpPr txBox="1"/>
          <p:nvPr/>
        </p:nvSpPr>
        <p:spPr>
          <a:xfrm>
            <a:off x="260400" y="977750"/>
            <a:ext cx="8623200" cy="1684249"/>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s-ES" sz="1800" dirty="0" err="1">
                <a:highlight>
                  <a:srgbClr val="FFFFFF"/>
                </a:highlight>
                <a:latin typeface="Questrial"/>
                <a:ea typeface="Questrial"/>
                <a:cs typeface="Questrial"/>
                <a:sym typeface="Questrial"/>
              </a:rPr>
              <a:t>We</a:t>
            </a:r>
            <a:r>
              <a:rPr lang="es-ES" sz="1800" dirty="0">
                <a:highlight>
                  <a:srgbClr val="FFFFFF"/>
                </a:highlight>
                <a:latin typeface="Questrial"/>
                <a:ea typeface="Questrial"/>
                <a:cs typeface="Questrial"/>
                <a:sym typeface="Questrial"/>
              </a:rPr>
              <a:t> are a </a:t>
            </a:r>
            <a:r>
              <a:rPr lang="es-ES" sz="1800" dirty="0" err="1">
                <a:highlight>
                  <a:srgbClr val="FFFFFF"/>
                </a:highlight>
                <a:latin typeface="Questrial"/>
                <a:ea typeface="Questrial"/>
                <a:cs typeface="Questrial"/>
                <a:sym typeface="Questrial"/>
              </a:rPr>
              <a:t>nonprofit</a:t>
            </a:r>
            <a:r>
              <a:rPr lang="es-ES" sz="1800" dirty="0">
                <a:highlight>
                  <a:srgbClr val="FFFFFF"/>
                </a:highlight>
                <a:latin typeface="Questrial"/>
                <a:ea typeface="Questrial"/>
                <a:cs typeface="Questrial"/>
                <a:sym typeface="Questrial"/>
              </a:rPr>
              <a:t> </a:t>
            </a:r>
            <a:r>
              <a:rPr lang="es-ES" sz="1800" dirty="0" err="1">
                <a:highlight>
                  <a:srgbClr val="FFFFFF"/>
                </a:highlight>
                <a:latin typeface="Questrial"/>
                <a:ea typeface="Questrial"/>
                <a:cs typeface="Questrial"/>
                <a:sym typeface="Questrial"/>
              </a:rPr>
              <a:t>organization</a:t>
            </a:r>
            <a:r>
              <a:rPr lang="es-ES" sz="1800" dirty="0">
                <a:highlight>
                  <a:srgbClr val="FFFFFF"/>
                </a:highlight>
                <a:latin typeface="Questrial"/>
                <a:ea typeface="Questrial"/>
                <a:cs typeface="Questrial"/>
                <a:sym typeface="Questrial"/>
              </a:rPr>
              <a:t> </a:t>
            </a:r>
            <a:r>
              <a:rPr lang="es-ES" sz="1800" dirty="0" err="1">
                <a:highlight>
                  <a:srgbClr val="FFFFFF"/>
                </a:highlight>
                <a:latin typeface="Questrial"/>
                <a:ea typeface="Questrial"/>
                <a:cs typeface="Questrial"/>
                <a:sym typeface="Questrial"/>
              </a:rPr>
              <a:t>united</a:t>
            </a:r>
            <a:r>
              <a:rPr lang="es-ES" sz="1800" dirty="0">
                <a:highlight>
                  <a:srgbClr val="FFFFFF"/>
                </a:highlight>
                <a:latin typeface="Questrial"/>
                <a:ea typeface="Questrial"/>
                <a:cs typeface="Questrial"/>
                <a:sym typeface="Questrial"/>
              </a:rPr>
              <a:t> </a:t>
            </a:r>
            <a:r>
              <a:rPr lang="es-ES" sz="1800" dirty="0" err="1">
                <a:highlight>
                  <a:srgbClr val="FFFFFF"/>
                </a:highlight>
                <a:latin typeface="Questrial"/>
                <a:ea typeface="Questrial"/>
                <a:cs typeface="Questrial"/>
                <a:sym typeface="Questrial"/>
              </a:rPr>
              <a:t>by</a:t>
            </a:r>
            <a:r>
              <a:rPr lang="es-ES" sz="1800" dirty="0">
                <a:highlight>
                  <a:srgbClr val="FFFFFF"/>
                </a:highlight>
                <a:latin typeface="Questrial"/>
                <a:ea typeface="Questrial"/>
                <a:cs typeface="Questrial"/>
                <a:sym typeface="Questrial"/>
              </a:rPr>
              <a:t> </a:t>
            </a:r>
            <a:r>
              <a:rPr lang="es-ES" sz="1800" dirty="0" err="1">
                <a:highlight>
                  <a:srgbClr val="FFFFFF"/>
                </a:highlight>
                <a:latin typeface="Questrial"/>
                <a:ea typeface="Questrial"/>
                <a:cs typeface="Questrial"/>
                <a:sym typeface="Questrial"/>
              </a:rPr>
              <a:t>our</a:t>
            </a:r>
            <a:r>
              <a:rPr lang="es-ES" sz="1800" dirty="0">
                <a:highlight>
                  <a:srgbClr val="FFFFFF"/>
                </a:highlight>
                <a:latin typeface="Questrial"/>
                <a:ea typeface="Questrial"/>
                <a:cs typeface="Questrial"/>
                <a:sym typeface="Questrial"/>
              </a:rPr>
              <a:t> </a:t>
            </a:r>
            <a:r>
              <a:rPr lang="es-ES" sz="1800" dirty="0" err="1">
                <a:highlight>
                  <a:srgbClr val="FFFFFF"/>
                </a:highlight>
                <a:latin typeface="Questrial"/>
                <a:ea typeface="Questrial"/>
                <a:cs typeface="Questrial"/>
                <a:sym typeface="Questrial"/>
              </a:rPr>
              <a:t>passion</a:t>
            </a:r>
            <a:r>
              <a:rPr lang="es-ES" sz="1800" dirty="0">
                <a:highlight>
                  <a:srgbClr val="FFFFFF"/>
                </a:highlight>
                <a:latin typeface="Questrial"/>
                <a:ea typeface="Questrial"/>
                <a:cs typeface="Questrial"/>
                <a:sym typeface="Questrial"/>
              </a:rPr>
              <a:t> </a:t>
            </a:r>
            <a:r>
              <a:rPr lang="es-ES" sz="1800" dirty="0" err="1">
                <a:highlight>
                  <a:srgbClr val="FFFFFF"/>
                </a:highlight>
                <a:latin typeface="Questrial"/>
                <a:ea typeface="Questrial"/>
                <a:cs typeface="Questrial"/>
                <a:sym typeface="Questrial"/>
              </a:rPr>
              <a:t>to</a:t>
            </a:r>
            <a:r>
              <a:rPr lang="es-ES" sz="1800" dirty="0">
                <a:highlight>
                  <a:srgbClr val="FFFFFF"/>
                </a:highlight>
                <a:latin typeface="Questrial"/>
                <a:ea typeface="Questrial"/>
                <a:cs typeface="Questrial"/>
                <a:sym typeface="Questrial"/>
              </a:rPr>
              <a:t> </a:t>
            </a:r>
            <a:r>
              <a:rPr lang="es-ES" sz="1800" dirty="0" err="1">
                <a:highlight>
                  <a:srgbClr val="FFFFFF"/>
                </a:highlight>
                <a:latin typeface="Questrial"/>
                <a:ea typeface="Questrial"/>
                <a:cs typeface="Questrial"/>
                <a:sym typeface="Questrial"/>
              </a:rPr>
              <a:t>make</a:t>
            </a:r>
            <a:r>
              <a:rPr lang="es-ES" sz="1800" dirty="0">
                <a:highlight>
                  <a:srgbClr val="FFFFFF"/>
                </a:highlight>
                <a:latin typeface="Questrial"/>
                <a:ea typeface="Questrial"/>
                <a:cs typeface="Questrial"/>
                <a:sym typeface="Questrial"/>
              </a:rPr>
              <a:t> a </a:t>
            </a:r>
            <a:r>
              <a:rPr lang="es-ES" sz="1800" dirty="0" err="1">
                <a:highlight>
                  <a:srgbClr val="FFFFFF"/>
                </a:highlight>
                <a:latin typeface="Questrial"/>
                <a:ea typeface="Questrial"/>
                <a:cs typeface="Questrial"/>
                <a:sym typeface="Questrial"/>
              </a:rPr>
              <a:t>difference</a:t>
            </a:r>
            <a:r>
              <a:rPr lang="es-ES" sz="1800" dirty="0">
                <a:highlight>
                  <a:srgbClr val="FFFFFF"/>
                </a:highlight>
                <a:latin typeface="Questrial"/>
                <a:ea typeface="Questrial"/>
                <a:cs typeface="Questrial"/>
                <a:sym typeface="Questrial"/>
              </a:rPr>
              <a:t>. </a:t>
            </a:r>
            <a:r>
              <a:rPr lang="es-ES" sz="1800" dirty="0" err="1">
                <a:highlight>
                  <a:srgbClr val="FFFFFF"/>
                </a:highlight>
                <a:latin typeface="Questrial"/>
                <a:ea typeface="Questrial"/>
                <a:cs typeface="Questrial"/>
                <a:sym typeface="Questrial"/>
              </a:rPr>
              <a:t>We</a:t>
            </a:r>
            <a:r>
              <a:rPr lang="es-ES" sz="1800" dirty="0">
                <a:highlight>
                  <a:srgbClr val="FFFFFF"/>
                </a:highlight>
                <a:latin typeface="Questrial"/>
                <a:ea typeface="Questrial"/>
                <a:cs typeface="Questrial"/>
                <a:sym typeface="Questrial"/>
              </a:rPr>
              <a:t> </a:t>
            </a:r>
            <a:r>
              <a:rPr lang="es-ES" sz="1800" dirty="0" err="1">
                <a:highlight>
                  <a:srgbClr val="FFFFFF"/>
                </a:highlight>
                <a:latin typeface="Questrial"/>
                <a:ea typeface="Questrial"/>
                <a:cs typeface="Questrial"/>
                <a:sym typeface="Questrial"/>
              </a:rPr>
              <a:t>vow</a:t>
            </a:r>
            <a:r>
              <a:rPr lang="es-ES" sz="1800" dirty="0">
                <a:highlight>
                  <a:srgbClr val="FFFFFF"/>
                </a:highlight>
                <a:latin typeface="Questrial"/>
                <a:ea typeface="Questrial"/>
                <a:cs typeface="Questrial"/>
                <a:sym typeface="Questrial"/>
              </a:rPr>
              <a:t> </a:t>
            </a:r>
            <a:r>
              <a:rPr lang="es-ES" sz="1800" dirty="0" err="1">
                <a:highlight>
                  <a:srgbClr val="FFFFFF"/>
                </a:highlight>
                <a:latin typeface="Questrial"/>
                <a:ea typeface="Questrial"/>
                <a:cs typeface="Questrial"/>
                <a:sym typeface="Questrial"/>
              </a:rPr>
              <a:t>to</a:t>
            </a:r>
            <a:r>
              <a:rPr lang="es-ES" sz="1800" dirty="0">
                <a:highlight>
                  <a:srgbClr val="FFFFFF"/>
                </a:highlight>
                <a:latin typeface="Questrial"/>
                <a:ea typeface="Questrial"/>
                <a:cs typeface="Questrial"/>
                <a:sym typeface="Questrial"/>
              </a:rPr>
              <a:t> </a:t>
            </a:r>
            <a:r>
              <a:rPr lang="es-ES" sz="1800" dirty="0" err="1">
                <a:highlight>
                  <a:srgbClr val="FFFFFF"/>
                </a:highlight>
                <a:latin typeface="Questrial"/>
                <a:ea typeface="Questrial"/>
                <a:cs typeface="Questrial"/>
                <a:sym typeface="Questrial"/>
              </a:rPr>
              <a:t>help</a:t>
            </a:r>
            <a:r>
              <a:rPr lang="es-ES" sz="1800" dirty="0">
                <a:highlight>
                  <a:srgbClr val="FFFFFF"/>
                </a:highlight>
                <a:latin typeface="Questrial"/>
                <a:ea typeface="Questrial"/>
                <a:cs typeface="Questrial"/>
                <a:sym typeface="Questrial"/>
              </a:rPr>
              <a:t> and </a:t>
            </a:r>
            <a:r>
              <a:rPr lang="es-ES" sz="1800" dirty="0" err="1">
                <a:highlight>
                  <a:srgbClr val="FFFFFF"/>
                </a:highlight>
                <a:latin typeface="Questrial"/>
                <a:ea typeface="Questrial"/>
                <a:cs typeface="Questrial"/>
                <a:sym typeface="Questrial"/>
              </a:rPr>
              <a:t>create</a:t>
            </a:r>
            <a:r>
              <a:rPr lang="es-ES" sz="1800" dirty="0">
                <a:highlight>
                  <a:srgbClr val="FFFFFF"/>
                </a:highlight>
                <a:latin typeface="Questrial"/>
                <a:ea typeface="Questrial"/>
                <a:cs typeface="Questrial"/>
                <a:sym typeface="Questrial"/>
              </a:rPr>
              <a:t> </a:t>
            </a:r>
            <a:r>
              <a:rPr lang="es-ES" sz="1800" dirty="0" err="1">
                <a:highlight>
                  <a:srgbClr val="FFFFFF"/>
                </a:highlight>
                <a:latin typeface="Questrial"/>
                <a:ea typeface="Questrial"/>
                <a:cs typeface="Questrial"/>
                <a:sym typeface="Questrial"/>
              </a:rPr>
              <a:t>change</a:t>
            </a:r>
            <a:r>
              <a:rPr lang="es-ES" sz="1800" dirty="0">
                <a:highlight>
                  <a:srgbClr val="FFFFFF"/>
                </a:highlight>
                <a:latin typeface="Questrial"/>
                <a:ea typeface="Questrial"/>
                <a:cs typeface="Questrial"/>
                <a:sym typeface="Questrial"/>
              </a:rPr>
              <a:t> </a:t>
            </a:r>
            <a:r>
              <a:rPr lang="es-ES" sz="1800" dirty="0" err="1">
                <a:highlight>
                  <a:srgbClr val="FFFFFF"/>
                </a:highlight>
                <a:latin typeface="Questrial"/>
                <a:ea typeface="Questrial"/>
                <a:cs typeface="Questrial"/>
                <a:sym typeface="Questrial"/>
              </a:rPr>
              <a:t>by</a:t>
            </a:r>
            <a:r>
              <a:rPr lang="es-ES" sz="1800" dirty="0">
                <a:highlight>
                  <a:srgbClr val="FFFFFF"/>
                </a:highlight>
                <a:latin typeface="Questrial"/>
                <a:ea typeface="Questrial"/>
                <a:cs typeface="Questrial"/>
                <a:sym typeface="Questrial"/>
              </a:rPr>
              <a:t> </a:t>
            </a:r>
            <a:r>
              <a:rPr lang="es-ES" sz="1800" dirty="0" err="1">
                <a:highlight>
                  <a:srgbClr val="FFFFFF"/>
                </a:highlight>
                <a:latin typeface="Questrial"/>
                <a:ea typeface="Questrial"/>
                <a:cs typeface="Questrial"/>
                <a:sym typeface="Questrial"/>
              </a:rPr>
              <a:t>making</a:t>
            </a:r>
            <a:r>
              <a:rPr lang="es-ES" sz="1800" dirty="0">
                <a:highlight>
                  <a:srgbClr val="FFFFFF"/>
                </a:highlight>
                <a:latin typeface="Questrial"/>
                <a:ea typeface="Questrial"/>
                <a:cs typeface="Questrial"/>
                <a:sym typeface="Questrial"/>
              </a:rPr>
              <a:t> a </a:t>
            </a:r>
            <a:r>
              <a:rPr lang="es-ES" sz="1800" dirty="0" err="1">
                <a:highlight>
                  <a:srgbClr val="FFFFFF"/>
                </a:highlight>
                <a:latin typeface="Questrial"/>
                <a:ea typeface="Questrial"/>
                <a:cs typeface="Questrial"/>
                <a:sym typeface="Questrial"/>
              </a:rPr>
              <a:t>better</a:t>
            </a:r>
            <a:r>
              <a:rPr lang="es-ES" sz="1800" dirty="0">
                <a:highlight>
                  <a:srgbClr val="FFFFFF"/>
                </a:highlight>
                <a:latin typeface="Questrial"/>
                <a:ea typeface="Questrial"/>
                <a:cs typeface="Questrial"/>
                <a:sym typeface="Questrial"/>
              </a:rPr>
              <a:t> living </a:t>
            </a:r>
            <a:r>
              <a:rPr lang="es-ES" sz="1800" dirty="0" err="1">
                <a:highlight>
                  <a:srgbClr val="FFFFFF"/>
                </a:highlight>
                <a:latin typeface="Questrial"/>
                <a:ea typeface="Questrial"/>
                <a:cs typeface="Questrial"/>
                <a:sym typeface="Questrial"/>
              </a:rPr>
              <a:t>condition</a:t>
            </a:r>
            <a:r>
              <a:rPr lang="es-ES" sz="1800" dirty="0">
                <a:highlight>
                  <a:srgbClr val="FFFFFF"/>
                </a:highlight>
                <a:latin typeface="Questrial"/>
                <a:ea typeface="Questrial"/>
                <a:cs typeface="Questrial"/>
                <a:sym typeface="Questrial"/>
              </a:rPr>
              <a:t> </a:t>
            </a:r>
            <a:r>
              <a:rPr lang="es-ES" sz="1800" dirty="0" err="1">
                <a:highlight>
                  <a:srgbClr val="FFFFFF"/>
                </a:highlight>
                <a:latin typeface="Questrial"/>
                <a:ea typeface="Questrial"/>
                <a:cs typeface="Questrial"/>
                <a:sym typeface="Questrial"/>
              </a:rPr>
              <a:t>for</a:t>
            </a:r>
            <a:r>
              <a:rPr lang="es-ES" sz="1800" dirty="0">
                <a:highlight>
                  <a:srgbClr val="FFFFFF"/>
                </a:highlight>
                <a:latin typeface="Questrial"/>
                <a:ea typeface="Questrial"/>
                <a:cs typeface="Questrial"/>
                <a:sym typeface="Questrial"/>
              </a:rPr>
              <a:t> </a:t>
            </a:r>
            <a:r>
              <a:rPr lang="es-ES" sz="1800" dirty="0" err="1">
                <a:highlight>
                  <a:srgbClr val="FFFFFF"/>
                </a:highlight>
                <a:latin typeface="Questrial"/>
                <a:ea typeface="Questrial"/>
                <a:cs typeface="Questrial"/>
                <a:sym typeface="Questrial"/>
              </a:rPr>
              <a:t>children</a:t>
            </a:r>
            <a:r>
              <a:rPr lang="es-ES" sz="1800" dirty="0">
                <a:highlight>
                  <a:srgbClr val="FFFFFF"/>
                </a:highlight>
                <a:latin typeface="Questrial"/>
                <a:ea typeface="Questrial"/>
                <a:cs typeface="Questrial"/>
                <a:sym typeface="Questrial"/>
              </a:rPr>
              <a:t> in vulnerable </a:t>
            </a:r>
            <a:r>
              <a:rPr lang="es-ES" sz="1800" dirty="0" err="1">
                <a:highlight>
                  <a:srgbClr val="FFFFFF"/>
                </a:highlight>
                <a:latin typeface="Questrial"/>
                <a:ea typeface="Questrial"/>
                <a:cs typeface="Questrial"/>
                <a:sym typeface="Questrial"/>
              </a:rPr>
              <a:t>situation</a:t>
            </a:r>
            <a:r>
              <a:rPr lang="es-ES" sz="1800" dirty="0">
                <a:highlight>
                  <a:srgbClr val="FFFFFF"/>
                </a:highlight>
                <a:latin typeface="Questrial"/>
                <a:ea typeface="Questrial"/>
                <a:cs typeface="Questrial"/>
                <a:sym typeface="Questrial"/>
              </a:rPr>
              <a:t> </a:t>
            </a:r>
            <a:r>
              <a:rPr lang="es-ES" sz="1800" dirty="0" err="1">
                <a:highlight>
                  <a:srgbClr val="FFFFFF"/>
                </a:highlight>
                <a:latin typeface="Questrial"/>
                <a:ea typeface="Questrial"/>
                <a:cs typeface="Questrial"/>
                <a:sym typeface="Questrial"/>
              </a:rPr>
              <a:t>through</a:t>
            </a:r>
            <a:r>
              <a:rPr lang="es-ES" sz="1800" dirty="0">
                <a:highlight>
                  <a:srgbClr val="FFFFFF"/>
                </a:highlight>
                <a:latin typeface="Questrial"/>
                <a:ea typeface="Questrial"/>
                <a:cs typeface="Questrial"/>
                <a:sym typeface="Questrial"/>
              </a:rPr>
              <a:t> a </a:t>
            </a:r>
            <a:r>
              <a:rPr lang="es-ES" sz="1800" dirty="0" err="1">
                <a:highlight>
                  <a:srgbClr val="FFFFFF"/>
                </a:highlight>
                <a:latin typeface="Questrial"/>
                <a:ea typeface="Questrial"/>
                <a:cs typeface="Questrial"/>
                <a:sym typeface="Questrial"/>
              </a:rPr>
              <a:t>collaboration</a:t>
            </a:r>
            <a:r>
              <a:rPr lang="es-ES" sz="1800" dirty="0">
                <a:highlight>
                  <a:srgbClr val="FFFFFF"/>
                </a:highlight>
                <a:latin typeface="Questrial"/>
                <a:ea typeface="Questrial"/>
                <a:cs typeface="Questrial"/>
                <a:sym typeface="Questrial"/>
              </a:rPr>
              <a:t> </a:t>
            </a:r>
            <a:r>
              <a:rPr lang="es-ES" sz="1800" dirty="0" err="1">
                <a:highlight>
                  <a:srgbClr val="FFFFFF"/>
                </a:highlight>
                <a:latin typeface="Questrial"/>
                <a:ea typeface="Questrial"/>
                <a:cs typeface="Questrial"/>
                <a:sym typeface="Questrial"/>
              </a:rPr>
              <a:t>between</a:t>
            </a:r>
            <a:r>
              <a:rPr lang="es-ES" sz="1800" dirty="0">
                <a:highlight>
                  <a:srgbClr val="FFFFFF"/>
                </a:highlight>
                <a:latin typeface="Questrial"/>
                <a:ea typeface="Questrial"/>
                <a:cs typeface="Questrial"/>
                <a:sym typeface="Questrial"/>
              </a:rPr>
              <a:t> </a:t>
            </a:r>
            <a:r>
              <a:rPr lang="es-ES" sz="1800" dirty="0" err="1">
                <a:highlight>
                  <a:srgbClr val="FFFFFF"/>
                </a:highlight>
                <a:latin typeface="Questrial"/>
                <a:ea typeface="Questrial"/>
                <a:cs typeface="Questrial"/>
                <a:sym typeface="Questrial"/>
              </a:rPr>
              <a:t>artists</a:t>
            </a:r>
            <a:r>
              <a:rPr lang="es-ES" sz="1800" dirty="0">
                <a:highlight>
                  <a:srgbClr val="FFFFFF"/>
                </a:highlight>
                <a:latin typeface="Questrial"/>
                <a:ea typeface="Questrial"/>
                <a:cs typeface="Questrial"/>
                <a:sym typeface="Questrial"/>
              </a:rPr>
              <a:t> and mental </a:t>
            </a:r>
            <a:r>
              <a:rPr lang="es-ES" sz="1800" dirty="0" err="1">
                <a:highlight>
                  <a:srgbClr val="FFFFFF"/>
                </a:highlight>
                <a:latin typeface="Questrial"/>
                <a:ea typeface="Questrial"/>
                <a:cs typeface="Questrial"/>
                <a:sym typeface="Questrial"/>
              </a:rPr>
              <a:t>health</a:t>
            </a:r>
            <a:r>
              <a:rPr lang="es-ES" sz="1800" dirty="0">
                <a:highlight>
                  <a:srgbClr val="FFFFFF"/>
                </a:highlight>
                <a:latin typeface="Questrial"/>
                <a:ea typeface="Questrial"/>
                <a:cs typeface="Questrial"/>
                <a:sym typeface="Questrial"/>
              </a:rPr>
              <a:t> </a:t>
            </a:r>
            <a:r>
              <a:rPr lang="es-ES" sz="1800" dirty="0" err="1">
                <a:highlight>
                  <a:srgbClr val="FFFFFF"/>
                </a:highlight>
                <a:latin typeface="Questrial"/>
                <a:ea typeface="Questrial"/>
                <a:cs typeface="Questrial"/>
                <a:sym typeface="Questrial"/>
              </a:rPr>
              <a:t>professionals</a:t>
            </a:r>
            <a:r>
              <a:rPr lang="es-ES" sz="1800" dirty="0">
                <a:highlight>
                  <a:srgbClr val="FFFFFF"/>
                </a:highlight>
                <a:latin typeface="Questrial"/>
                <a:ea typeface="Questrial"/>
                <a:cs typeface="Questrial"/>
                <a:sym typeface="Questrial"/>
              </a:rPr>
              <a:t>. </a:t>
            </a:r>
            <a:endParaRPr sz="1800" dirty="0">
              <a:solidFill>
                <a:schemeClr val="dk1"/>
              </a:solidFill>
              <a:highlight>
                <a:schemeClr val="lt1"/>
              </a:highlight>
              <a:latin typeface="Questrial"/>
              <a:ea typeface="Questrial"/>
              <a:cs typeface="Questrial"/>
              <a:sym typeface="Questrial"/>
            </a:endParaRPr>
          </a:p>
        </p:txBody>
      </p:sp>
      <p:sp>
        <p:nvSpPr>
          <p:cNvPr id="393" name="Google Shape;393;p64"/>
          <p:cNvSpPr txBox="1"/>
          <p:nvPr/>
        </p:nvSpPr>
        <p:spPr>
          <a:xfrm>
            <a:off x="4570975" y="147650"/>
            <a:ext cx="4122300" cy="8301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Font typeface="Calibri"/>
              <a:buNone/>
            </a:pPr>
            <a:r>
              <a:rPr lang="es-ES" sz="4800" i="0" u="none" strike="noStrike" cap="none">
                <a:solidFill>
                  <a:schemeClr val="dk1"/>
                </a:solidFill>
                <a:latin typeface="Questrial"/>
                <a:ea typeface="Questrial"/>
                <a:cs typeface="Questrial"/>
                <a:sym typeface="Questrial"/>
              </a:rPr>
              <a:t>A</a:t>
            </a:r>
            <a:r>
              <a:rPr lang="es-ES" sz="3600" i="0" u="none" strike="noStrike" cap="none">
                <a:solidFill>
                  <a:schemeClr val="dk1"/>
                </a:solidFill>
                <a:latin typeface="Questrial"/>
                <a:ea typeface="Questrial"/>
                <a:cs typeface="Questrial"/>
                <a:sym typeface="Questrial"/>
              </a:rPr>
              <a:t>RTE</a:t>
            </a:r>
            <a:r>
              <a:rPr lang="es-ES" sz="4800" i="0" u="none" strike="noStrike" cap="none">
                <a:solidFill>
                  <a:schemeClr val="dk1"/>
                </a:solidFill>
                <a:latin typeface="Questrial"/>
                <a:ea typeface="Questrial"/>
                <a:cs typeface="Questrial"/>
                <a:sym typeface="Questrial"/>
              </a:rPr>
              <a:t> P</a:t>
            </a:r>
            <a:r>
              <a:rPr lang="es-ES" sz="3600" i="0" u="none" strike="noStrike" cap="none">
                <a:solidFill>
                  <a:schemeClr val="dk1"/>
                </a:solidFill>
                <a:latin typeface="Questrial"/>
                <a:ea typeface="Questrial"/>
                <a:cs typeface="Questrial"/>
                <a:sym typeface="Questrial"/>
              </a:rPr>
              <a:t>R</a:t>
            </a:r>
            <a:r>
              <a:rPr lang="es-ES" sz="3600">
                <a:solidFill>
                  <a:schemeClr val="dk1"/>
                </a:solidFill>
                <a:latin typeface="Questrial"/>
                <a:ea typeface="Questrial"/>
                <a:cs typeface="Questrial"/>
                <a:sym typeface="Questrial"/>
              </a:rPr>
              <a:t>O</a:t>
            </a:r>
            <a:endParaRPr sz="2800">
              <a:latin typeface="Questrial"/>
              <a:ea typeface="Questrial"/>
              <a:cs typeface="Questrial"/>
              <a:sym typeface="Questrial"/>
            </a:endParaRPr>
          </a:p>
        </p:txBody>
      </p:sp>
      <p:pic>
        <p:nvPicPr>
          <p:cNvPr id="394" name="Google Shape;394;p64"/>
          <p:cNvPicPr preferRelativeResize="0"/>
          <p:nvPr/>
        </p:nvPicPr>
        <p:blipFill rotWithShape="1">
          <a:blip r:embed="rId4">
            <a:alphaModFix/>
          </a:blip>
          <a:srcRect t="18090" r="24000" b="24477"/>
          <a:stretch/>
        </p:blipFill>
        <p:spPr>
          <a:xfrm>
            <a:off x="1097275" y="2775025"/>
            <a:ext cx="6949454" cy="3939002"/>
          </a:xfrm>
          <a:prstGeom prst="rect">
            <a:avLst/>
          </a:prstGeom>
          <a:noFill/>
          <a:ln>
            <a:noFill/>
          </a:ln>
        </p:spPr>
      </p:pic>
      <p:pic>
        <p:nvPicPr>
          <p:cNvPr id="395" name="Google Shape;395;p64"/>
          <p:cNvPicPr preferRelativeResize="0"/>
          <p:nvPr/>
        </p:nvPicPr>
        <p:blipFill rotWithShape="1">
          <a:blip r:embed="rId3">
            <a:alphaModFix amt="13000"/>
          </a:blip>
          <a:srcRect r="97152"/>
          <a:stretch/>
        </p:blipFill>
        <p:spPr>
          <a:xfrm>
            <a:off x="0" y="0"/>
            <a:ext cx="171452" cy="6857998"/>
          </a:xfrm>
          <a:prstGeom prst="rect">
            <a:avLst/>
          </a:prstGeom>
          <a:noFill/>
          <a:ln>
            <a:noFill/>
          </a:ln>
          <a:effectLst>
            <a:outerShdw blurRad="57150" dist="19050" dir="5400000" algn="bl" rotWithShape="0">
              <a:srgbClr val="000000">
                <a:alpha val="56000"/>
              </a:srgbClr>
            </a:outerShdw>
          </a:effectLst>
        </p:spPr>
      </p:pic>
      <p:pic>
        <p:nvPicPr>
          <p:cNvPr id="396" name="Google Shape;396;p64"/>
          <p:cNvPicPr preferRelativeResize="0"/>
          <p:nvPr/>
        </p:nvPicPr>
        <p:blipFill rotWithShape="1">
          <a:blip r:embed="rId3">
            <a:alphaModFix amt="13000"/>
          </a:blip>
          <a:srcRect l="98125"/>
          <a:stretch/>
        </p:blipFill>
        <p:spPr>
          <a:xfrm>
            <a:off x="8972551" y="0"/>
            <a:ext cx="171452" cy="6857998"/>
          </a:xfrm>
          <a:prstGeom prst="rect">
            <a:avLst/>
          </a:prstGeom>
          <a:noFill/>
          <a:ln>
            <a:noFill/>
          </a:ln>
          <a:effectLst>
            <a:outerShdw blurRad="57150" dist="19050" dir="5400000" algn="bl" rotWithShape="0">
              <a:srgbClr val="000000">
                <a:alpha val="56000"/>
              </a:srgb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65"/>
          <p:cNvSpPr txBox="1"/>
          <p:nvPr/>
        </p:nvSpPr>
        <p:spPr>
          <a:xfrm>
            <a:off x="1241000" y="439325"/>
            <a:ext cx="6990300" cy="6056100"/>
          </a:xfrm>
          <a:prstGeom prst="rect">
            <a:avLst/>
          </a:prstGeom>
          <a:noFill/>
          <a:ln>
            <a:noFill/>
          </a:ln>
        </p:spPr>
        <p:txBody>
          <a:bodyPr spcFirstLastPara="1" wrap="square" lIns="91425" tIns="45700" rIns="91425" bIns="45700" anchor="t" anchorCtr="0">
            <a:noAutofit/>
          </a:bodyPr>
          <a:lstStyle/>
          <a:p>
            <a:pPr marL="2286000" marR="0" lvl="0" indent="457200" algn="l" rtl="0">
              <a:lnSpc>
                <a:spcPct val="115000"/>
              </a:lnSpc>
              <a:spcBef>
                <a:spcPts val="0"/>
              </a:spcBef>
              <a:spcAft>
                <a:spcPts val="0"/>
              </a:spcAft>
              <a:buClr>
                <a:srgbClr val="000000"/>
              </a:buClr>
              <a:buFont typeface="Arial"/>
              <a:buNone/>
            </a:pPr>
            <a:r>
              <a:rPr lang="es-ES" sz="2500" dirty="0">
                <a:solidFill>
                  <a:srgbClr val="000000"/>
                </a:solidFill>
                <a:latin typeface="Questrial"/>
                <a:ea typeface="Questrial"/>
                <a:cs typeface="Questrial"/>
                <a:sym typeface="Questrial"/>
              </a:rPr>
              <a:t>     ART</a:t>
            </a:r>
            <a:endParaRPr sz="2500" dirty="0">
              <a:solidFill>
                <a:srgbClr val="000000"/>
              </a:solidFill>
              <a:latin typeface="Questrial"/>
              <a:ea typeface="Questrial"/>
              <a:cs typeface="Questrial"/>
              <a:sym typeface="Questrial"/>
            </a:endParaRPr>
          </a:p>
          <a:p>
            <a:pPr marL="0" marR="0" lvl="0" indent="0" algn="ctr" rtl="0">
              <a:lnSpc>
                <a:spcPct val="115000"/>
              </a:lnSpc>
              <a:spcBef>
                <a:spcPts val="0"/>
              </a:spcBef>
              <a:spcAft>
                <a:spcPts val="0"/>
              </a:spcAft>
              <a:buClr>
                <a:srgbClr val="000000"/>
              </a:buClr>
              <a:buFont typeface="Arial"/>
              <a:buNone/>
            </a:pPr>
            <a:endParaRPr sz="2500" dirty="0">
              <a:solidFill>
                <a:srgbClr val="000000"/>
              </a:solidFill>
              <a:latin typeface="Questrial"/>
              <a:ea typeface="Questrial"/>
              <a:cs typeface="Questrial"/>
              <a:sym typeface="Questrial"/>
            </a:endParaRPr>
          </a:p>
          <a:p>
            <a:pPr marL="0" marR="0" lvl="0" indent="0" algn="ctr" rtl="0">
              <a:lnSpc>
                <a:spcPct val="115000"/>
              </a:lnSpc>
              <a:spcBef>
                <a:spcPts val="0"/>
              </a:spcBef>
              <a:spcAft>
                <a:spcPts val="0"/>
              </a:spcAft>
              <a:buClr>
                <a:srgbClr val="000000"/>
              </a:buClr>
              <a:buFont typeface="Arial"/>
              <a:buNone/>
            </a:pPr>
            <a:endParaRPr sz="2500" dirty="0">
              <a:solidFill>
                <a:srgbClr val="000000"/>
              </a:solidFill>
              <a:latin typeface="Questrial"/>
              <a:ea typeface="Questrial"/>
              <a:cs typeface="Questrial"/>
              <a:sym typeface="Questrial"/>
            </a:endParaRPr>
          </a:p>
          <a:p>
            <a:pPr marL="0" marR="0" lvl="0" indent="0" algn="l" rtl="0">
              <a:lnSpc>
                <a:spcPct val="115000"/>
              </a:lnSpc>
              <a:spcBef>
                <a:spcPts val="0"/>
              </a:spcBef>
              <a:spcAft>
                <a:spcPts val="0"/>
              </a:spcAft>
              <a:buClr>
                <a:srgbClr val="000000"/>
              </a:buClr>
              <a:buFont typeface="Arial"/>
              <a:buNone/>
            </a:pPr>
            <a:endParaRPr sz="2500" dirty="0">
              <a:solidFill>
                <a:srgbClr val="000000"/>
              </a:solidFill>
              <a:latin typeface="Questrial"/>
              <a:ea typeface="Questrial"/>
              <a:cs typeface="Questrial"/>
              <a:sym typeface="Questrial"/>
            </a:endParaRPr>
          </a:p>
          <a:p>
            <a:pPr marL="0" marR="0" lvl="0" indent="0" algn="l" rtl="0">
              <a:lnSpc>
                <a:spcPct val="115000"/>
              </a:lnSpc>
              <a:spcBef>
                <a:spcPts val="0"/>
              </a:spcBef>
              <a:spcAft>
                <a:spcPts val="0"/>
              </a:spcAft>
              <a:buClr>
                <a:srgbClr val="000000"/>
              </a:buClr>
              <a:buFont typeface="Arial"/>
              <a:buNone/>
            </a:pPr>
            <a:endParaRPr sz="2500" dirty="0">
              <a:solidFill>
                <a:srgbClr val="000000"/>
              </a:solidFill>
              <a:latin typeface="Questrial"/>
              <a:ea typeface="Questrial"/>
              <a:cs typeface="Questrial"/>
              <a:sym typeface="Questrial"/>
            </a:endParaRPr>
          </a:p>
          <a:p>
            <a:pPr marL="0" marR="0" lvl="0" indent="0" algn="ctr" rtl="0">
              <a:lnSpc>
                <a:spcPct val="115000"/>
              </a:lnSpc>
              <a:spcBef>
                <a:spcPts val="0"/>
              </a:spcBef>
              <a:spcAft>
                <a:spcPts val="0"/>
              </a:spcAft>
              <a:buClr>
                <a:srgbClr val="000000"/>
              </a:buClr>
              <a:buFont typeface="Arial"/>
              <a:buNone/>
            </a:pPr>
            <a:endParaRPr sz="2200" dirty="0">
              <a:solidFill>
                <a:srgbClr val="000000"/>
              </a:solidFill>
              <a:latin typeface="Questrial"/>
              <a:ea typeface="Questrial"/>
              <a:cs typeface="Questrial"/>
              <a:sym typeface="Questrial"/>
            </a:endParaRPr>
          </a:p>
          <a:p>
            <a:pPr marL="0" marR="0" lvl="0" indent="0" algn="ctr" rtl="0">
              <a:lnSpc>
                <a:spcPct val="115000"/>
              </a:lnSpc>
              <a:spcBef>
                <a:spcPts val="0"/>
              </a:spcBef>
              <a:spcAft>
                <a:spcPts val="0"/>
              </a:spcAft>
              <a:buClr>
                <a:srgbClr val="000000"/>
              </a:buClr>
              <a:buFont typeface="Arial"/>
              <a:buNone/>
            </a:pPr>
            <a:endParaRPr sz="2200" dirty="0">
              <a:solidFill>
                <a:srgbClr val="000000"/>
              </a:solidFill>
              <a:latin typeface="Questrial"/>
              <a:ea typeface="Questrial"/>
              <a:cs typeface="Questrial"/>
              <a:sym typeface="Questrial"/>
            </a:endParaRPr>
          </a:p>
          <a:p>
            <a:pPr marL="0" marR="0" lvl="0" indent="0" algn="ctr" rtl="0">
              <a:lnSpc>
                <a:spcPct val="115000"/>
              </a:lnSpc>
              <a:spcBef>
                <a:spcPts val="0"/>
              </a:spcBef>
              <a:spcAft>
                <a:spcPts val="0"/>
              </a:spcAft>
              <a:buClr>
                <a:srgbClr val="000000"/>
              </a:buClr>
              <a:buFont typeface="Arial"/>
              <a:buNone/>
            </a:pPr>
            <a:endParaRPr sz="2200" dirty="0">
              <a:solidFill>
                <a:srgbClr val="000000"/>
              </a:solidFill>
              <a:latin typeface="Questrial"/>
              <a:ea typeface="Questrial"/>
              <a:cs typeface="Questrial"/>
              <a:sym typeface="Questrial"/>
            </a:endParaRPr>
          </a:p>
          <a:p>
            <a:pPr marL="0" marR="0" lvl="0" indent="0" algn="ctr" rtl="0">
              <a:lnSpc>
                <a:spcPct val="115000"/>
              </a:lnSpc>
              <a:spcBef>
                <a:spcPts val="0"/>
              </a:spcBef>
              <a:spcAft>
                <a:spcPts val="0"/>
              </a:spcAft>
              <a:buClr>
                <a:srgbClr val="000000"/>
              </a:buClr>
              <a:buFont typeface="Arial"/>
              <a:buNone/>
            </a:pPr>
            <a:endParaRPr sz="2200" dirty="0">
              <a:solidFill>
                <a:srgbClr val="000000"/>
              </a:solidFill>
              <a:latin typeface="Questrial"/>
              <a:ea typeface="Questrial"/>
              <a:cs typeface="Questrial"/>
              <a:sym typeface="Questrial"/>
            </a:endParaRPr>
          </a:p>
          <a:p>
            <a:pPr marL="0" marR="0" lvl="0" indent="0" algn="ctr" rtl="0">
              <a:lnSpc>
                <a:spcPct val="115000"/>
              </a:lnSpc>
              <a:spcBef>
                <a:spcPts val="0"/>
              </a:spcBef>
              <a:spcAft>
                <a:spcPts val="0"/>
              </a:spcAft>
              <a:buClr>
                <a:srgbClr val="000000"/>
              </a:buClr>
              <a:buFont typeface="Arial"/>
              <a:buNone/>
            </a:pPr>
            <a:endParaRPr sz="2200" dirty="0">
              <a:solidFill>
                <a:srgbClr val="000000"/>
              </a:solidFill>
              <a:latin typeface="Questrial"/>
              <a:ea typeface="Questrial"/>
              <a:cs typeface="Questrial"/>
              <a:sym typeface="Questrial"/>
            </a:endParaRPr>
          </a:p>
          <a:p>
            <a:pPr marL="0" marR="0" lvl="0" indent="0" algn="ctr" rtl="0">
              <a:lnSpc>
                <a:spcPct val="115000"/>
              </a:lnSpc>
              <a:spcBef>
                <a:spcPts val="0"/>
              </a:spcBef>
              <a:spcAft>
                <a:spcPts val="0"/>
              </a:spcAft>
              <a:buClr>
                <a:srgbClr val="000000"/>
              </a:buClr>
              <a:buFont typeface="Arial"/>
              <a:buNone/>
            </a:pPr>
            <a:endParaRPr sz="2500" dirty="0">
              <a:solidFill>
                <a:srgbClr val="000000"/>
              </a:solidFill>
              <a:latin typeface="Questrial"/>
              <a:ea typeface="Questrial"/>
              <a:cs typeface="Questrial"/>
              <a:sym typeface="Questrial"/>
            </a:endParaRPr>
          </a:p>
          <a:p>
            <a:pPr marL="0" marR="0" lvl="0" indent="0" algn="l" rtl="0">
              <a:lnSpc>
                <a:spcPct val="115000"/>
              </a:lnSpc>
              <a:spcBef>
                <a:spcPts val="0"/>
              </a:spcBef>
              <a:spcAft>
                <a:spcPts val="0"/>
              </a:spcAft>
              <a:buClr>
                <a:srgbClr val="000000"/>
              </a:buClr>
              <a:buFont typeface="Arial"/>
              <a:buNone/>
            </a:pPr>
            <a:endParaRPr sz="2500" dirty="0">
              <a:solidFill>
                <a:srgbClr val="000000"/>
              </a:solidFill>
              <a:latin typeface="Questrial"/>
              <a:ea typeface="Questrial"/>
              <a:cs typeface="Questrial"/>
              <a:sym typeface="Questrial"/>
            </a:endParaRPr>
          </a:p>
          <a:p>
            <a:pPr marL="0" marR="0" lvl="0" indent="0" algn="l" rtl="0">
              <a:lnSpc>
                <a:spcPct val="115000"/>
              </a:lnSpc>
              <a:spcBef>
                <a:spcPts val="0"/>
              </a:spcBef>
              <a:spcAft>
                <a:spcPts val="0"/>
              </a:spcAft>
              <a:buClr>
                <a:srgbClr val="000000"/>
              </a:buClr>
              <a:buFont typeface="Arial"/>
              <a:buNone/>
            </a:pPr>
            <a:endParaRPr sz="2500" dirty="0">
              <a:solidFill>
                <a:srgbClr val="000000"/>
              </a:solidFill>
              <a:latin typeface="Questrial"/>
              <a:ea typeface="Questrial"/>
              <a:cs typeface="Questrial"/>
              <a:sym typeface="Questrial"/>
            </a:endParaRPr>
          </a:p>
          <a:p>
            <a:pPr marL="0" marR="0" lvl="0" indent="0" algn="l" rtl="0">
              <a:lnSpc>
                <a:spcPct val="115000"/>
              </a:lnSpc>
              <a:spcBef>
                <a:spcPts val="0"/>
              </a:spcBef>
              <a:spcAft>
                <a:spcPts val="0"/>
              </a:spcAft>
              <a:buClr>
                <a:srgbClr val="000000"/>
              </a:buClr>
              <a:buFont typeface="Arial"/>
              <a:buNone/>
            </a:pPr>
            <a:r>
              <a:rPr lang="es-ES" sz="2500" dirty="0">
                <a:solidFill>
                  <a:srgbClr val="000000"/>
                </a:solidFill>
                <a:latin typeface="Questrial"/>
                <a:ea typeface="Questrial"/>
                <a:cs typeface="Questrial"/>
                <a:sym typeface="Questrial"/>
              </a:rPr>
              <a:t>SOCIE</a:t>
            </a:r>
            <a:r>
              <a:rPr lang="es-ES" sz="2500" dirty="0">
                <a:latin typeface="Questrial"/>
                <a:ea typeface="Questrial"/>
                <a:cs typeface="Questrial"/>
                <a:sym typeface="Questrial"/>
              </a:rPr>
              <a:t>TY</a:t>
            </a:r>
            <a:r>
              <a:rPr lang="es-ES" sz="2500" dirty="0">
                <a:solidFill>
                  <a:srgbClr val="000000"/>
                </a:solidFill>
                <a:latin typeface="Questrial"/>
                <a:ea typeface="Questrial"/>
                <a:cs typeface="Questrial"/>
                <a:sym typeface="Questrial"/>
              </a:rPr>
              <a:t>      </a:t>
            </a:r>
            <a:r>
              <a:rPr lang="es-ES" sz="2500" dirty="0" smtClean="0">
                <a:solidFill>
                  <a:srgbClr val="000000"/>
                </a:solidFill>
                <a:latin typeface="Questrial"/>
                <a:ea typeface="Questrial"/>
                <a:cs typeface="Questrial"/>
                <a:sym typeface="Questrial"/>
              </a:rPr>
              <a:t>                           </a:t>
            </a:r>
            <a:r>
              <a:rPr lang="es-ES" sz="2500" dirty="0" smtClean="0">
                <a:latin typeface="Questrial"/>
                <a:ea typeface="Questrial"/>
                <a:cs typeface="Questrial"/>
                <a:sym typeface="Questrial"/>
              </a:rPr>
              <a:t>           </a:t>
            </a:r>
            <a:r>
              <a:rPr lang="es-ES" sz="2500" dirty="0">
                <a:latin typeface="Questrial"/>
                <a:ea typeface="Questrial"/>
                <a:cs typeface="Questrial"/>
                <a:sym typeface="Questrial"/>
              </a:rPr>
              <a:t>EMPOWERMENT</a:t>
            </a:r>
            <a:endParaRPr sz="2500" dirty="0">
              <a:solidFill>
                <a:srgbClr val="000000"/>
              </a:solidFill>
              <a:latin typeface="Questrial"/>
              <a:ea typeface="Questrial"/>
              <a:cs typeface="Questrial"/>
              <a:sym typeface="Questrial"/>
            </a:endParaRPr>
          </a:p>
        </p:txBody>
      </p:sp>
      <p:grpSp>
        <p:nvGrpSpPr>
          <p:cNvPr id="402" name="Google Shape;402;p65"/>
          <p:cNvGrpSpPr/>
          <p:nvPr/>
        </p:nvGrpSpPr>
        <p:grpSpPr>
          <a:xfrm>
            <a:off x="1710632" y="871009"/>
            <a:ext cx="5722754" cy="5115994"/>
            <a:chOff x="1002916" y="624587"/>
            <a:chExt cx="6593035" cy="5623825"/>
          </a:xfrm>
        </p:grpSpPr>
        <p:sp>
          <p:nvSpPr>
            <p:cNvPr id="403" name="Google Shape;403;p65"/>
            <p:cNvSpPr/>
            <p:nvPr/>
          </p:nvSpPr>
          <p:spPr>
            <a:xfrm>
              <a:off x="1385950" y="624587"/>
              <a:ext cx="6210000" cy="5230200"/>
            </a:xfrm>
            <a:prstGeom prst="triangle">
              <a:avLst>
                <a:gd name="adj" fmla="val 50000"/>
              </a:avLst>
            </a:prstGeom>
            <a:noFill/>
            <a:ln w="19050" cap="flat" cmpd="sng">
              <a:solidFill>
                <a:srgbClr val="1F497D"/>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04" name="Google Shape;404;p65" descr="IMG_8440.PNG"/>
            <p:cNvPicPr preferRelativeResize="0"/>
            <p:nvPr/>
          </p:nvPicPr>
          <p:blipFill rotWithShape="1">
            <a:blip r:embed="rId3">
              <a:alphaModFix amt="80000"/>
            </a:blip>
            <a:srcRect l="13623" t="36680" r="67473" b="45315"/>
            <a:stretch/>
          </p:blipFill>
          <p:spPr>
            <a:xfrm>
              <a:off x="3208164" y="767761"/>
              <a:ext cx="2727661" cy="1968313"/>
            </a:xfrm>
            <a:prstGeom prst="rect">
              <a:avLst/>
            </a:prstGeom>
            <a:noFill/>
            <a:ln>
              <a:noFill/>
            </a:ln>
          </p:spPr>
        </p:pic>
        <p:pic>
          <p:nvPicPr>
            <p:cNvPr id="405" name="Google Shape;405;p65" descr="IMG_8440.PNG"/>
            <p:cNvPicPr preferRelativeResize="0"/>
            <p:nvPr/>
          </p:nvPicPr>
          <p:blipFill rotWithShape="1">
            <a:blip r:embed="rId3">
              <a:alphaModFix amt="80000"/>
            </a:blip>
            <a:srcRect l="43442" t="37795" r="43504" b="44200"/>
            <a:stretch/>
          </p:blipFill>
          <p:spPr>
            <a:xfrm>
              <a:off x="1002915" y="4280099"/>
              <a:ext cx="1883589" cy="1968313"/>
            </a:xfrm>
            <a:prstGeom prst="rect">
              <a:avLst/>
            </a:prstGeom>
            <a:noFill/>
            <a:ln>
              <a:noFill/>
            </a:ln>
          </p:spPr>
        </p:pic>
        <p:pic>
          <p:nvPicPr>
            <p:cNvPr id="406" name="Google Shape;406;p65" descr="IMG_8440.PNG"/>
            <p:cNvPicPr preferRelativeResize="0"/>
            <p:nvPr/>
          </p:nvPicPr>
          <p:blipFill rotWithShape="1">
            <a:blip r:embed="rId3">
              <a:alphaModFix amt="80000"/>
            </a:blip>
            <a:srcRect l="68668" t="35104" r="18278" b="48007"/>
            <a:stretch/>
          </p:blipFill>
          <p:spPr>
            <a:xfrm>
              <a:off x="5712359" y="4280089"/>
              <a:ext cx="1883589" cy="1846323"/>
            </a:xfrm>
            <a:prstGeom prst="rect">
              <a:avLst/>
            </a:prstGeom>
            <a:noFill/>
            <a:ln>
              <a:noFill/>
            </a:ln>
          </p:spPr>
        </p:pic>
      </p:grpSp>
      <p:pic>
        <p:nvPicPr>
          <p:cNvPr id="407" name="Google Shape;407;p65"/>
          <p:cNvPicPr preferRelativeResize="0"/>
          <p:nvPr/>
        </p:nvPicPr>
        <p:blipFill rotWithShape="1">
          <a:blip r:embed="rId4">
            <a:alphaModFix amt="13000"/>
          </a:blip>
          <a:srcRect r="97152"/>
          <a:stretch/>
        </p:blipFill>
        <p:spPr>
          <a:xfrm>
            <a:off x="0" y="0"/>
            <a:ext cx="171452" cy="6857998"/>
          </a:xfrm>
          <a:prstGeom prst="rect">
            <a:avLst/>
          </a:prstGeom>
          <a:noFill/>
          <a:ln>
            <a:noFill/>
          </a:ln>
          <a:effectLst>
            <a:outerShdw blurRad="57150" dist="19050" dir="5400000" algn="bl" rotWithShape="0">
              <a:srgbClr val="000000">
                <a:alpha val="56000"/>
              </a:srgbClr>
            </a:outerShdw>
          </a:effectLst>
        </p:spPr>
      </p:pic>
      <p:pic>
        <p:nvPicPr>
          <p:cNvPr id="408" name="Google Shape;408;p65"/>
          <p:cNvPicPr preferRelativeResize="0"/>
          <p:nvPr/>
        </p:nvPicPr>
        <p:blipFill rotWithShape="1">
          <a:blip r:embed="rId4">
            <a:alphaModFix amt="13000"/>
          </a:blip>
          <a:srcRect l="98125"/>
          <a:stretch/>
        </p:blipFill>
        <p:spPr>
          <a:xfrm>
            <a:off x="8972551" y="0"/>
            <a:ext cx="171452" cy="6857998"/>
          </a:xfrm>
          <a:prstGeom prst="rect">
            <a:avLst/>
          </a:prstGeom>
          <a:noFill/>
          <a:ln>
            <a:noFill/>
          </a:ln>
          <a:effectLst>
            <a:outerShdw blurRad="57150" dist="19050" dir="5400000" algn="bl" rotWithShape="0">
              <a:srgbClr val="000000">
                <a:alpha val="56000"/>
              </a:srgb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pic>
        <p:nvPicPr>
          <p:cNvPr id="414" name="Google Shape;414;p66" descr="Logo_plain_vectorgrafik.png"/>
          <p:cNvPicPr preferRelativeResize="0"/>
          <p:nvPr/>
        </p:nvPicPr>
        <p:blipFill rotWithShape="1">
          <a:blip r:embed="rId3">
            <a:alphaModFix/>
          </a:blip>
          <a:srcRect t="4035" b="3823"/>
          <a:stretch/>
        </p:blipFill>
        <p:spPr>
          <a:xfrm>
            <a:off x="3562050" y="2309850"/>
            <a:ext cx="2019900" cy="937200"/>
          </a:xfrm>
          <a:prstGeom prst="rect">
            <a:avLst/>
          </a:prstGeom>
          <a:noFill/>
          <a:ln>
            <a:noFill/>
          </a:ln>
        </p:spPr>
      </p:pic>
      <p:sp>
        <p:nvSpPr>
          <p:cNvPr id="415" name="Google Shape;415;p66"/>
          <p:cNvSpPr txBox="1"/>
          <p:nvPr/>
        </p:nvSpPr>
        <p:spPr>
          <a:xfrm>
            <a:off x="0" y="3799950"/>
            <a:ext cx="9144000" cy="1716600"/>
          </a:xfrm>
          <a:prstGeom prst="rect">
            <a:avLst/>
          </a:prstGeom>
          <a:solidFill>
            <a:srgbClr val="FFFFFF"/>
          </a:solidFill>
          <a:ln>
            <a:noFill/>
          </a:ln>
        </p:spPr>
        <p:txBody>
          <a:bodyPr spcFirstLastPara="1" wrap="square" lIns="91425" tIns="45700" rIns="91425" bIns="45700" anchor="t" anchorCtr="0">
            <a:noAutofit/>
          </a:bodyPr>
          <a:lstStyle/>
          <a:p>
            <a:pPr marL="0" marR="0" lvl="0" indent="0" algn="ctr" rtl="0">
              <a:lnSpc>
                <a:spcPct val="115000"/>
              </a:lnSpc>
              <a:spcBef>
                <a:spcPts val="0"/>
              </a:spcBef>
              <a:spcAft>
                <a:spcPts val="0"/>
              </a:spcAft>
              <a:buClr>
                <a:schemeClr val="dk1"/>
              </a:buClr>
              <a:buFont typeface="Arial"/>
              <a:buNone/>
            </a:pPr>
            <a:r>
              <a:rPr lang="es-ES" sz="3000">
                <a:solidFill>
                  <a:schemeClr val="dk1"/>
                </a:solidFill>
                <a:latin typeface="Questrial"/>
                <a:ea typeface="Questrial"/>
                <a:cs typeface="Questrial"/>
                <a:sym typeface="Questrial"/>
              </a:rPr>
              <a:t>P</a:t>
            </a:r>
            <a:r>
              <a:rPr lang="es-ES" sz="2400">
                <a:solidFill>
                  <a:schemeClr val="dk1"/>
                </a:solidFill>
                <a:latin typeface="Questrial"/>
                <a:ea typeface="Questrial"/>
                <a:cs typeface="Questrial"/>
                <a:sym typeface="Questrial"/>
              </a:rPr>
              <a:t>ROGRAMS IN </a:t>
            </a:r>
            <a:r>
              <a:rPr lang="es-ES" sz="3000">
                <a:solidFill>
                  <a:schemeClr val="dk1"/>
                </a:solidFill>
                <a:latin typeface="Questrial"/>
                <a:ea typeface="Questrial"/>
                <a:cs typeface="Questrial"/>
                <a:sym typeface="Questrial"/>
              </a:rPr>
              <a:t>M</a:t>
            </a:r>
            <a:r>
              <a:rPr lang="es-ES" sz="2400">
                <a:solidFill>
                  <a:schemeClr val="dk1"/>
                </a:solidFill>
                <a:latin typeface="Questrial"/>
                <a:ea typeface="Questrial"/>
                <a:cs typeface="Questrial"/>
                <a:sym typeface="Questrial"/>
              </a:rPr>
              <a:t>EXICO</a:t>
            </a:r>
            <a:endParaRPr sz="1700">
              <a:solidFill>
                <a:schemeClr val="dk1"/>
              </a:solidFill>
              <a:latin typeface="Questrial"/>
              <a:ea typeface="Questrial"/>
              <a:cs typeface="Questrial"/>
              <a:sym typeface="Questrial"/>
            </a:endParaRPr>
          </a:p>
          <a:p>
            <a:pPr marL="0" marR="0" lvl="0" indent="0" algn="ctr" rtl="0">
              <a:lnSpc>
                <a:spcPct val="115000"/>
              </a:lnSpc>
              <a:spcBef>
                <a:spcPts val="0"/>
              </a:spcBef>
              <a:spcAft>
                <a:spcPts val="0"/>
              </a:spcAft>
              <a:buClr>
                <a:schemeClr val="dk1"/>
              </a:buClr>
              <a:buFont typeface="Arial"/>
              <a:buNone/>
            </a:pPr>
            <a:r>
              <a:rPr lang="es-ES" sz="2400">
                <a:solidFill>
                  <a:schemeClr val="dk1"/>
                </a:solidFill>
                <a:latin typeface="Questrial"/>
                <a:ea typeface="Questrial"/>
                <a:cs typeface="Questrial"/>
                <a:sym typeface="Questrial"/>
              </a:rPr>
              <a:t>S</a:t>
            </a:r>
            <a:r>
              <a:rPr lang="es-ES" sz="1800">
                <a:solidFill>
                  <a:schemeClr val="dk1"/>
                </a:solidFill>
                <a:latin typeface="Questrial"/>
                <a:ea typeface="Questrial"/>
                <a:cs typeface="Questrial"/>
                <a:sym typeface="Questrial"/>
              </a:rPr>
              <a:t>INCE</a:t>
            </a:r>
            <a:r>
              <a:rPr lang="es-ES" sz="2400">
                <a:solidFill>
                  <a:schemeClr val="dk1"/>
                </a:solidFill>
                <a:latin typeface="Questrial"/>
                <a:ea typeface="Questrial"/>
                <a:cs typeface="Questrial"/>
                <a:sym typeface="Questrial"/>
              </a:rPr>
              <a:t> 2014</a:t>
            </a:r>
            <a:endParaRPr sz="1800">
              <a:solidFill>
                <a:schemeClr val="dk1"/>
              </a:solidFill>
              <a:latin typeface="Questrial"/>
              <a:ea typeface="Questrial"/>
              <a:cs typeface="Questrial"/>
              <a:sym typeface="Questrial"/>
            </a:endParaRPr>
          </a:p>
        </p:txBody>
      </p:sp>
      <p:pic>
        <p:nvPicPr>
          <p:cNvPr id="416" name="Google Shape;416;p66"/>
          <p:cNvPicPr preferRelativeResize="0"/>
          <p:nvPr/>
        </p:nvPicPr>
        <p:blipFill rotWithShape="1">
          <a:blip r:embed="rId4">
            <a:alphaModFix amt="13000"/>
          </a:blip>
          <a:srcRect r="97152"/>
          <a:stretch/>
        </p:blipFill>
        <p:spPr>
          <a:xfrm>
            <a:off x="0" y="0"/>
            <a:ext cx="171452" cy="6857998"/>
          </a:xfrm>
          <a:prstGeom prst="rect">
            <a:avLst/>
          </a:prstGeom>
          <a:noFill/>
          <a:ln>
            <a:noFill/>
          </a:ln>
          <a:effectLst>
            <a:outerShdw blurRad="57150" dist="19050" dir="5400000" algn="bl" rotWithShape="0">
              <a:srgbClr val="000000">
                <a:alpha val="56000"/>
              </a:srgbClr>
            </a:outerShdw>
          </a:effectLst>
        </p:spPr>
      </p:pic>
      <p:pic>
        <p:nvPicPr>
          <p:cNvPr id="417" name="Google Shape;417;p66"/>
          <p:cNvPicPr preferRelativeResize="0"/>
          <p:nvPr/>
        </p:nvPicPr>
        <p:blipFill rotWithShape="1">
          <a:blip r:embed="rId4">
            <a:alphaModFix amt="13000"/>
          </a:blip>
          <a:srcRect l="98125"/>
          <a:stretch/>
        </p:blipFill>
        <p:spPr>
          <a:xfrm>
            <a:off x="8972551" y="0"/>
            <a:ext cx="171452" cy="6857998"/>
          </a:xfrm>
          <a:prstGeom prst="rect">
            <a:avLst/>
          </a:prstGeom>
          <a:noFill/>
          <a:ln>
            <a:noFill/>
          </a:ln>
          <a:effectLst>
            <a:outerShdw blurRad="57150" dist="19050" dir="5400000" algn="bl" rotWithShape="0">
              <a:srgbClr val="000000">
                <a:alpha val="56000"/>
              </a:srgb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67"/>
          <p:cNvSpPr txBox="1">
            <a:spLocks noGrp="1"/>
          </p:cNvSpPr>
          <p:nvPr>
            <p:ph type="title" idx="4294967295"/>
          </p:nvPr>
        </p:nvSpPr>
        <p:spPr>
          <a:xfrm>
            <a:off x="561950" y="274650"/>
            <a:ext cx="8124900" cy="11430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dk1"/>
              </a:buClr>
              <a:buFont typeface="Calibri"/>
              <a:buNone/>
            </a:pPr>
            <a:r>
              <a:rPr lang="es-ES" sz="3600">
                <a:solidFill>
                  <a:schemeClr val="dk1"/>
                </a:solidFill>
                <a:latin typeface="Questrial"/>
                <a:ea typeface="Questrial"/>
                <a:cs typeface="Questrial"/>
                <a:sym typeface="Questrial"/>
              </a:rPr>
              <a:t>V</a:t>
            </a:r>
            <a:r>
              <a:rPr lang="es-ES" sz="3000">
                <a:solidFill>
                  <a:schemeClr val="dk1"/>
                </a:solidFill>
                <a:latin typeface="Questrial"/>
                <a:ea typeface="Questrial"/>
                <a:cs typeface="Questrial"/>
                <a:sym typeface="Questrial"/>
              </a:rPr>
              <a:t>ULNERABLE </a:t>
            </a:r>
            <a:r>
              <a:rPr lang="es-ES" sz="3600">
                <a:solidFill>
                  <a:schemeClr val="dk1"/>
                </a:solidFill>
                <a:latin typeface="Questrial"/>
                <a:ea typeface="Questrial"/>
                <a:cs typeface="Questrial"/>
                <a:sym typeface="Questrial"/>
              </a:rPr>
              <a:t>C</a:t>
            </a:r>
            <a:r>
              <a:rPr lang="es-ES" sz="3000">
                <a:solidFill>
                  <a:schemeClr val="dk1"/>
                </a:solidFill>
                <a:latin typeface="Questrial"/>
                <a:ea typeface="Questrial"/>
                <a:cs typeface="Questrial"/>
                <a:sym typeface="Questrial"/>
              </a:rPr>
              <a:t>HILDREN </a:t>
            </a:r>
            <a:r>
              <a:rPr lang="es-ES" sz="3600">
                <a:solidFill>
                  <a:schemeClr val="dk1"/>
                </a:solidFill>
                <a:latin typeface="Questrial"/>
                <a:ea typeface="Questrial"/>
                <a:cs typeface="Questrial"/>
                <a:sym typeface="Questrial"/>
              </a:rPr>
              <a:t>A</a:t>
            </a:r>
            <a:r>
              <a:rPr lang="es-ES" sz="3000">
                <a:solidFill>
                  <a:schemeClr val="dk1"/>
                </a:solidFill>
                <a:latin typeface="Questrial"/>
                <a:ea typeface="Questrial"/>
                <a:cs typeface="Questrial"/>
                <a:sym typeface="Questrial"/>
              </a:rPr>
              <a:t>ND </a:t>
            </a:r>
            <a:r>
              <a:rPr lang="es-ES" sz="3600">
                <a:solidFill>
                  <a:schemeClr val="dk1"/>
                </a:solidFill>
                <a:latin typeface="Questrial"/>
                <a:ea typeface="Questrial"/>
                <a:cs typeface="Questrial"/>
                <a:sym typeface="Questrial"/>
              </a:rPr>
              <a:t>Y</a:t>
            </a:r>
            <a:r>
              <a:rPr lang="es-ES" sz="3000">
                <a:solidFill>
                  <a:schemeClr val="dk1"/>
                </a:solidFill>
                <a:latin typeface="Questrial"/>
                <a:ea typeface="Questrial"/>
                <a:cs typeface="Questrial"/>
                <a:sym typeface="Questrial"/>
              </a:rPr>
              <a:t>OUTH</a:t>
            </a:r>
            <a:endParaRPr sz="2200">
              <a:solidFill>
                <a:schemeClr val="dk1"/>
              </a:solidFill>
              <a:latin typeface="Questrial"/>
              <a:ea typeface="Questrial"/>
              <a:cs typeface="Questrial"/>
              <a:sym typeface="Questrial"/>
            </a:endParaRPr>
          </a:p>
          <a:p>
            <a:pPr marL="342900" lvl="0" indent="-342900" algn="r" rtl="0">
              <a:spcBef>
                <a:spcPts val="320"/>
              </a:spcBef>
              <a:spcAft>
                <a:spcPts val="0"/>
              </a:spcAft>
              <a:buClr>
                <a:schemeClr val="dk1"/>
              </a:buClr>
              <a:buFont typeface="Arial"/>
              <a:buNone/>
            </a:pPr>
            <a:r>
              <a:rPr lang="es-ES" sz="2200">
                <a:solidFill>
                  <a:schemeClr val="dk1"/>
                </a:solidFill>
                <a:latin typeface="Questrial"/>
                <a:ea typeface="Questrial"/>
                <a:cs typeface="Questrial"/>
                <a:sym typeface="Questrial"/>
              </a:rPr>
              <a:t>SINCE 2014</a:t>
            </a:r>
            <a:endParaRPr sz="2200">
              <a:solidFill>
                <a:schemeClr val="dk1"/>
              </a:solidFill>
              <a:latin typeface="Questrial"/>
              <a:ea typeface="Questrial"/>
              <a:cs typeface="Questrial"/>
              <a:sym typeface="Questrial"/>
            </a:endParaRPr>
          </a:p>
        </p:txBody>
      </p:sp>
      <p:sp>
        <p:nvSpPr>
          <p:cNvPr id="424" name="Google Shape;424;p67"/>
          <p:cNvSpPr txBox="1"/>
          <p:nvPr/>
        </p:nvSpPr>
        <p:spPr>
          <a:xfrm>
            <a:off x="5259788" y="2843163"/>
            <a:ext cx="3489900" cy="2031600"/>
          </a:xfrm>
          <a:prstGeom prst="rect">
            <a:avLst/>
          </a:prstGeom>
          <a:noFill/>
          <a:ln>
            <a:noFill/>
          </a:ln>
        </p:spPr>
        <p:txBody>
          <a:bodyPr spcFirstLastPara="1" wrap="square" lIns="91425" tIns="45700" rIns="91425" bIns="45700" anchor="t" anchorCtr="0">
            <a:noAutofit/>
          </a:bodyPr>
          <a:lstStyle/>
          <a:p>
            <a:pPr marL="0" lvl="0" indent="0" algn="l" rtl="0">
              <a:spcBef>
                <a:spcPts val="320"/>
              </a:spcBef>
              <a:spcAft>
                <a:spcPts val="0"/>
              </a:spcAft>
              <a:buClr>
                <a:schemeClr val="dk1"/>
              </a:buClr>
              <a:buFont typeface="Arial"/>
              <a:buNone/>
            </a:pPr>
            <a:r>
              <a:rPr lang="es-ES" b="1">
                <a:solidFill>
                  <a:schemeClr val="dk1"/>
                </a:solidFill>
                <a:latin typeface="Questrial"/>
                <a:ea typeface="Questrial"/>
                <a:cs typeface="Questrial"/>
                <a:sym typeface="Questrial"/>
              </a:rPr>
              <a:t>ABUSE             </a:t>
            </a:r>
            <a:endParaRPr b="1">
              <a:solidFill>
                <a:schemeClr val="dk1"/>
              </a:solidFill>
              <a:latin typeface="Questrial"/>
              <a:ea typeface="Questrial"/>
              <a:cs typeface="Questrial"/>
              <a:sym typeface="Questrial"/>
            </a:endParaRPr>
          </a:p>
          <a:p>
            <a:pPr marL="0" lvl="0" indent="0" algn="l" rtl="0">
              <a:spcBef>
                <a:spcPts val="320"/>
              </a:spcBef>
              <a:spcAft>
                <a:spcPts val="0"/>
              </a:spcAft>
              <a:buClr>
                <a:schemeClr val="dk1"/>
              </a:buClr>
              <a:buFont typeface="Arial"/>
              <a:buNone/>
            </a:pPr>
            <a:r>
              <a:rPr lang="es-ES" b="1">
                <a:solidFill>
                  <a:schemeClr val="dk1"/>
                </a:solidFill>
                <a:latin typeface="Questrial"/>
                <a:ea typeface="Questrial"/>
                <a:cs typeface="Questrial"/>
                <a:sym typeface="Questrial"/>
              </a:rPr>
              <a:t>  </a:t>
            </a:r>
            <a:endParaRPr b="1">
              <a:solidFill>
                <a:schemeClr val="dk1"/>
              </a:solidFill>
              <a:latin typeface="Questrial"/>
              <a:ea typeface="Questrial"/>
              <a:cs typeface="Questrial"/>
              <a:sym typeface="Questrial"/>
            </a:endParaRPr>
          </a:p>
          <a:p>
            <a:pPr marL="0" lvl="0" indent="0" algn="l" rtl="0">
              <a:spcBef>
                <a:spcPts val="320"/>
              </a:spcBef>
              <a:spcAft>
                <a:spcPts val="0"/>
              </a:spcAft>
              <a:buClr>
                <a:schemeClr val="dk1"/>
              </a:buClr>
              <a:buFont typeface="Arial"/>
              <a:buNone/>
            </a:pPr>
            <a:r>
              <a:rPr lang="es-ES" b="1">
                <a:solidFill>
                  <a:schemeClr val="dk1"/>
                </a:solidFill>
                <a:latin typeface="Questrial"/>
                <a:ea typeface="Questrial"/>
                <a:cs typeface="Questrial"/>
                <a:sym typeface="Questrial"/>
              </a:rPr>
              <a:t>EXTREME POVERTY                </a:t>
            </a:r>
            <a:endParaRPr b="1">
              <a:solidFill>
                <a:schemeClr val="dk1"/>
              </a:solidFill>
              <a:latin typeface="Questrial"/>
              <a:ea typeface="Questrial"/>
              <a:cs typeface="Questrial"/>
              <a:sym typeface="Questrial"/>
            </a:endParaRPr>
          </a:p>
          <a:p>
            <a:pPr marL="0" lvl="0" indent="0" algn="l" rtl="0">
              <a:spcBef>
                <a:spcPts val="320"/>
              </a:spcBef>
              <a:spcAft>
                <a:spcPts val="0"/>
              </a:spcAft>
              <a:buClr>
                <a:schemeClr val="dk1"/>
              </a:buClr>
              <a:buFont typeface="Arial"/>
              <a:buNone/>
            </a:pPr>
            <a:endParaRPr b="1">
              <a:solidFill>
                <a:schemeClr val="dk1"/>
              </a:solidFill>
              <a:latin typeface="Questrial"/>
              <a:ea typeface="Questrial"/>
              <a:cs typeface="Questrial"/>
              <a:sym typeface="Questrial"/>
            </a:endParaRPr>
          </a:p>
          <a:p>
            <a:pPr marL="0" lvl="0" indent="0" algn="l" rtl="0">
              <a:spcBef>
                <a:spcPts val="320"/>
              </a:spcBef>
              <a:spcAft>
                <a:spcPts val="0"/>
              </a:spcAft>
              <a:buClr>
                <a:schemeClr val="dk1"/>
              </a:buClr>
              <a:buFont typeface="Arial"/>
              <a:buNone/>
            </a:pPr>
            <a:r>
              <a:rPr lang="es-ES" b="1">
                <a:solidFill>
                  <a:schemeClr val="dk1"/>
                </a:solidFill>
                <a:latin typeface="Questrial"/>
                <a:ea typeface="Questrial"/>
                <a:cs typeface="Questrial"/>
                <a:sym typeface="Questrial"/>
              </a:rPr>
              <a:t>CHILD LABOR                </a:t>
            </a:r>
            <a:endParaRPr b="1">
              <a:solidFill>
                <a:schemeClr val="dk1"/>
              </a:solidFill>
              <a:latin typeface="Questrial"/>
              <a:ea typeface="Questrial"/>
              <a:cs typeface="Questrial"/>
              <a:sym typeface="Questrial"/>
            </a:endParaRPr>
          </a:p>
          <a:p>
            <a:pPr marL="0" lvl="0" indent="0" algn="l" rtl="0">
              <a:spcBef>
                <a:spcPts val="320"/>
              </a:spcBef>
              <a:spcAft>
                <a:spcPts val="0"/>
              </a:spcAft>
              <a:buClr>
                <a:schemeClr val="dk1"/>
              </a:buClr>
              <a:buFont typeface="Arial"/>
              <a:buNone/>
            </a:pPr>
            <a:endParaRPr b="1">
              <a:solidFill>
                <a:schemeClr val="dk1"/>
              </a:solidFill>
              <a:latin typeface="Questrial"/>
              <a:ea typeface="Questrial"/>
              <a:cs typeface="Questrial"/>
              <a:sym typeface="Questrial"/>
            </a:endParaRPr>
          </a:p>
          <a:p>
            <a:pPr marL="0" lvl="0" indent="0" algn="l" rtl="0">
              <a:spcBef>
                <a:spcPts val="320"/>
              </a:spcBef>
              <a:spcAft>
                <a:spcPts val="0"/>
              </a:spcAft>
              <a:buClr>
                <a:schemeClr val="dk1"/>
              </a:buClr>
              <a:buFont typeface="Arial"/>
              <a:buNone/>
            </a:pPr>
            <a:r>
              <a:rPr lang="es-ES" b="1">
                <a:solidFill>
                  <a:schemeClr val="dk1"/>
                </a:solidFill>
                <a:latin typeface="Questrial"/>
                <a:ea typeface="Questrial"/>
                <a:cs typeface="Questrial"/>
                <a:sym typeface="Questrial"/>
              </a:rPr>
              <a:t>LOWER OR NO SCHOOLING</a:t>
            </a:r>
            <a:endParaRPr b="1">
              <a:solidFill>
                <a:schemeClr val="dk1"/>
              </a:solidFill>
              <a:latin typeface="Questrial"/>
              <a:ea typeface="Questrial"/>
              <a:cs typeface="Questrial"/>
              <a:sym typeface="Questrial"/>
            </a:endParaRPr>
          </a:p>
          <a:p>
            <a:pPr marL="0" lvl="0" indent="0" algn="ctr" rtl="0">
              <a:lnSpc>
                <a:spcPct val="115000"/>
              </a:lnSpc>
              <a:spcBef>
                <a:spcPts val="0"/>
              </a:spcBef>
              <a:spcAft>
                <a:spcPts val="1000"/>
              </a:spcAft>
              <a:buSzPts val="1100"/>
              <a:buNone/>
            </a:pPr>
            <a:endParaRPr>
              <a:solidFill>
                <a:schemeClr val="dk1"/>
              </a:solidFill>
              <a:latin typeface="Questrial"/>
              <a:ea typeface="Questrial"/>
              <a:cs typeface="Questrial"/>
              <a:sym typeface="Questrial"/>
            </a:endParaRPr>
          </a:p>
        </p:txBody>
      </p:sp>
      <p:pic>
        <p:nvPicPr>
          <p:cNvPr id="425" name="Google Shape;425;p67"/>
          <p:cNvPicPr preferRelativeResize="0"/>
          <p:nvPr/>
        </p:nvPicPr>
        <p:blipFill rotWithShape="1">
          <a:blip r:embed="rId3">
            <a:alphaModFix amt="13000"/>
          </a:blip>
          <a:srcRect r="97152"/>
          <a:stretch/>
        </p:blipFill>
        <p:spPr>
          <a:xfrm>
            <a:off x="0" y="0"/>
            <a:ext cx="171452" cy="6857998"/>
          </a:xfrm>
          <a:prstGeom prst="rect">
            <a:avLst/>
          </a:prstGeom>
          <a:noFill/>
          <a:ln>
            <a:noFill/>
          </a:ln>
          <a:effectLst>
            <a:outerShdw blurRad="57150" dist="19050" dir="5400000" algn="bl" rotWithShape="0">
              <a:srgbClr val="000000">
                <a:alpha val="56000"/>
              </a:srgbClr>
            </a:outerShdw>
          </a:effectLst>
        </p:spPr>
      </p:pic>
      <p:pic>
        <p:nvPicPr>
          <p:cNvPr id="426" name="Google Shape;426;p67"/>
          <p:cNvPicPr preferRelativeResize="0"/>
          <p:nvPr/>
        </p:nvPicPr>
        <p:blipFill rotWithShape="1">
          <a:blip r:embed="rId3">
            <a:alphaModFix amt="13000"/>
          </a:blip>
          <a:srcRect l="98125"/>
          <a:stretch/>
        </p:blipFill>
        <p:spPr>
          <a:xfrm>
            <a:off x="8972551" y="0"/>
            <a:ext cx="171452" cy="6857998"/>
          </a:xfrm>
          <a:prstGeom prst="rect">
            <a:avLst/>
          </a:prstGeom>
          <a:noFill/>
          <a:ln>
            <a:noFill/>
          </a:ln>
          <a:effectLst>
            <a:outerShdw blurRad="57150" dist="19050" dir="5400000" algn="bl" rotWithShape="0">
              <a:srgbClr val="000000">
                <a:alpha val="56000"/>
              </a:srgbClr>
            </a:outerShdw>
          </a:effectLst>
        </p:spPr>
      </p:pic>
      <p:pic>
        <p:nvPicPr>
          <p:cNvPr id="427" name="Google Shape;427;p67"/>
          <p:cNvPicPr preferRelativeResize="0"/>
          <p:nvPr/>
        </p:nvPicPr>
        <p:blipFill rotWithShape="1">
          <a:blip r:embed="rId3">
            <a:alphaModFix amt="13000"/>
          </a:blip>
          <a:srcRect/>
          <a:stretch/>
        </p:blipFill>
        <p:spPr>
          <a:xfrm rot="-5400000">
            <a:off x="1006762" y="1816276"/>
            <a:ext cx="3385699" cy="4416149"/>
          </a:xfrm>
          <a:prstGeom prst="rect">
            <a:avLst/>
          </a:prstGeom>
          <a:noFill/>
          <a:ln>
            <a:noFill/>
          </a:ln>
          <a:effectLst>
            <a:outerShdw blurRad="57150" dist="19050" dir="5400000" algn="bl" rotWithShape="0">
              <a:srgbClr val="000000">
                <a:alpha val="56000"/>
              </a:srgbClr>
            </a:outerShdw>
          </a:effectLst>
        </p:spPr>
      </p:pic>
      <p:pic>
        <p:nvPicPr>
          <p:cNvPr id="428" name="Google Shape;428;p67"/>
          <p:cNvPicPr preferRelativeResize="0"/>
          <p:nvPr/>
        </p:nvPicPr>
        <p:blipFill rotWithShape="1">
          <a:blip r:embed="rId4">
            <a:alphaModFix/>
          </a:blip>
          <a:srcRect l="-115" r="11226"/>
          <a:stretch/>
        </p:blipFill>
        <p:spPr>
          <a:xfrm>
            <a:off x="577930" y="2421462"/>
            <a:ext cx="4275374" cy="320576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pic>
        <p:nvPicPr>
          <p:cNvPr id="434" name="Google Shape;434;p68"/>
          <p:cNvPicPr preferRelativeResize="0"/>
          <p:nvPr/>
        </p:nvPicPr>
        <p:blipFill>
          <a:blip r:embed="rId3">
            <a:alphaModFix/>
          </a:blip>
          <a:stretch>
            <a:fillRect/>
          </a:stretch>
        </p:blipFill>
        <p:spPr>
          <a:xfrm>
            <a:off x="561925" y="2421068"/>
            <a:ext cx="4275375" cy="3206531"/>
          </a:xfrm>
          <a:prstGeom prst="rect">
            <a:avLst/>
          </a:prstGeom>
          <a:noFill/>
          <a:ln>
            <a:noFill/>
          </a:ln>
        </p:spPr>
      </p:pic>
      <p:sp>
        <p:nvSpPr>
          <p:cNvPr id="435" name="Google Shape;435;p68"/>
          <p:cNvSpPr txBox="1"/>
          <p:nvPr/>
        </p:nvSpPr>
        <p:spPr>
          <a:xfrm>
            <a:off x="5144525" y="2712888"/>
            <a:ext cx="3520800" cy="26229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es-ES">
                <a:solidFill>
                  <a:schemeClr val="dk1"/>
                </a:solidFill>
                <a:latin typeface="Questrial"/>
                <a:ea typeface="Questrial"/>
                <a:cs typeface="Questrial"/>
                <a:sym typeface="Questrial"/>
              </a:rPr>
              <a:t>GENDER VIOLENCE </a:t>
            </a:r>
            <a:endParaRPr>
              <a:solidFill>
                <a:schemeClr val="dk1"/>
              </a:solidFill>
              <a:latin typeface="Questrial"/>
              <a:ea typeface="Questrial"/>
              <a:cs typeface="Questrial"/>
              <a:sym typeface="Questrial"/>
            </a:endParaRPr>
          </a:p>
          <a:p>
            <a:pPr marL="0" lvl="0" indent="0" algn="just" rtl="0">
              <a:lnSpc>
                <a:spcPct val="115000"/>
              </a:lnSpc>
              <a:spcBef>
                <a:spcPts val="1000"/>
              </a:spcBef>
              <a:spcAft>
                <a:spcPts val="0"/>
              </a:spcAft>
              <a:buClr>
                <a:schemeClr val="dk1"/>
              </a:buClr>
              <a:buSzPts val="1100"/>
              <a:buFont typeface="Arial"/>
              <a:buNone/>
            </a:pPr>
            <a:endParaRPr>
              <a:solidFill>
                <a:schemeClr val="dk1"/>
              </a:solidFill>
              <a:latin typeface="Questrial"/>
              <a:ea typeface="Questrial"/>
              <a:cs typeface="Questrial"/>
              <a:sym typeface="Questrial"/>
            </a:endParaRPr>
          </a:p>
          <a:p>
            <a:pPr marL="0" lvl="0" indent="0" algn="just" rtl="0">
              <a:lnSpc>
                <a:spcPct val="115000"/>
              </a:lnSpc>
              <a:spcBef>
                <a:spcPts val="1000"/>
              </a:spcBef>
              <a:spcAft>
                <a:spcPts val="0"/>
              </a:spcAft>
              <a:buSzPts val="1100"/>
              <a:buNone/>
            </a:pPr>
            <a:r>
              <a:rPr lang="es-ES">
                <a:solidFill>
                  <a:schemeClr val="dk1"/>
                </a:solidFill>
                <a:latin typeface="Questrial"/>
                <a:ea typeface="Questrial"/>
                <a:cs typeface="Questrial"/>
                <a:sym typeface="Questrial"/>
              </a:rPr>
              <a:t>PROSTITUTION</a:t>
            </a:r>
            <a:endParaRPr>
              <a:solidFill>
                <a:schemeClr val="dk1"/>
              </a:solidFill>
              <a:latin typeface="Questrial"/>
              <a:ea typeface="Questrial"/>
              <a:cs typeface="Questrial"/>
              <a:sym typeface="Questrial"/>
            </a:endParaRPr>
          </a:p>
          <a:p>
            <a:pPr marL="0" lvl="0" indent="0" algn="just" rtl="0">
              <a:lnSpc>
                <a:spcPct val="115000"/>
              </a:lnSpc>
              <a:spcBef>
                <a:spcPts val="1000"/>
              </a:spcBef>
              <a:spcAft>
                <a:spcPts val="0"/>
              </a:spcAft>
              <a:buSzPts val="1100"/>
              <a:buNone/>
            </a:pPr>
            <a:endParaRPr>
              <a:solidFill>
                <a:schemeClr val="dk1"/>
              </a:solidFill>
              <a:latin typeface="Questrial"/>
              <a:ea typeface="Questrial"/>
              <a:cs typeface="Questrial"/>
              <a:sym typeface="Questrial"/>
            </a:endParaRPr>
          </a:p>
          <a:p>
            <a:pPr marL="0" lvl="0" indent="0" algn="just" rtl="0">
              <a:lnSpc>
                <a:spcPct val="115000"/>
              </a:lnSpc>
              <a:spcBef>
                <a:spcPts val="1000"/>
              </a:spcBef>
              <a:spcAft>
                <a:spcPts val="0"/>
              </a:spcAft>
              <a:buSzPts val="1100"/>
              <a:buNone/>
            </a:pPr>
            <a:r>
              <a:rPr lang="es-ES">
                <a:solidFill>
                  <a:schemeClr val="dk1"/>
                </a:solidFill>
                <a:latin typeface="Questrial"/>
                <a:ea typeface="Questrial"/>
                <a:cs typeface="Questrial"/>
                <a:sym typeface="Questrial"/>
              </a:rPr>
              <a:t>HUMAN TRAFFICKING </a:t>
            </a:r>
            <a:endParaRPr>
              <a:solidFill>
                <a:schemeClr val="dk1"/>
              </a:solidFill>
              <a:latin typeface="Questrial"/>
              <a:ea typeface="Questrial"/>
              <a:cs typeface="Questrial"/>
              <a:sym typeface="Questrial"/>
            </a:endParaRPr>
          </a:p>
          <a:p>
            <a:pPr marL="0" lvl="0" indent="0" algn="just" rtl="0">
              <a:lnSpc>
                <a:spcPct val="115000"/>
              </a:lnSpc>
              <a:spcBef>
                <a:spcPts val="1000"/>
              </a:spcBef>
              <a:spcAft>
                <a:spcPts val="0"/>
              </a:spcAft>
              <a:buSzPts val="1100"/>
              <a:buNone/>
            </a:pPr>
            <a:endParaRPr>
              <a:solidFill>
                <a:schemeClr val="dk1"/>
              </a:solidFill>
              <a:latin typeface="Questrial"/>
              <a:ea typeface="Questrial"/>
              <a:cs typeface="Questrial"/>
              <a:sym typeface="Questrial"/>
            </a:endParaRPr>
          </a:p>
          <a:p>
            <a:pPr marL="0" lvl="0" indent="0" algn="just" rtl="0">
              <a:lnSpc>
                <a:spcPct val="115000"/>
              </a:lnSpc>
              <a:spcBef>
                <a:spcPts val="1000"/>
              </a:spcBef>
              <a:spcAft>
                <a:spcPts val="0"/>
              </a:spcAft>
              <a:buSzPts val="1100"/>
              <a:buNone/>
            </a:pPr>
            <a:r>
              <a:rPr lang="es-ES">
                <a:solidFill>
                  <a:schemeClr val="dk1"/>
                </a:solidFill>
                <a:latin typeface="Questrial"/>
                <a:ea typeface="Questrial"/>
                <a:cs typeface="Questrial"/>
                <a:sym typeface="Questrial"/>
              </a:rPr>
              <a:t>EARLY / UNWANTED PREGNANCIES</a:t>
            </a:r>
            <a:endParaRPr>
              <a:solidFill>
                <a:schemeClr val="dk1"/>
              </a:solidFill>
              <a:latin typeface="Questrial"/>
              <a:ea typeface="Questrial"/>
              <a:cs typeface="Questrial"/>
              <a:sym typeface="Questrial"/>
            </a:endParaRPr>
          </a:p>
          <a:p>
            <a:pPr marL="0" lvl="0" indent="0" algn="l" rtl="0">
              <a:spcBef>
                <a:spcPts val="1000"/>
              </a:spcBef>
              <a:spcAft>
                <a:spcPts val="0"/>
              </a:spcAft>
              <a:buClr>
                <a:schemeClr val="dk1"/>
              </a:buClr>
              <a:buFont typeface="Arial"/>
              <a:buNone/>
            </a:pPr>
            <a:endParaRPr>
              <a:solidFill>
                <a:schemeClr val="dk1"/>
              </a:solidFill>
              <a:latin typeface="Questrial"/>
              <a:ea typeface="Questrial"/>
              <a:cs typeface="Questrial"/>
              <a:sym typeface="Questrial"/>
            </a:endParaRPr>
          </a:p>
          <a:p>
            <a:pPr marL="0" lvl="0" indent="0" algn="just" rtl="0">
              <a:lnSpc>
                <a:spcPct val="115000"/>
              </a:lnSpc>
              <a:spcBef>
                <a:spcPts val="0"/>
              </a:spcBef>
              <a:spcAft>
                <a:spcPts val="1000"/>
              </a:spcAft>
              <a:buSzPts val="1100"/>
              <a:buNone/>
            </a:pPr>
            <a:endParaRPr>
              <a:solidFill>
                <a:schemeClr val="dk1"/>
              </a:solidFill>
              <a:latin typeface="Questrial"/>
              <a:ea typeface="Questrial"/>
              <a:cs typeface="Questrial"/>
              <a:sym typeface="Questrial"/>
            </a:endParaRPr>
          </a:p>
        </p:txBody>
      </p:sp>
      <p:sp>
        <p:nvSpPr>
          <p:cNvPr id="436" name="Google Shape;436;p68"/>
          <p:cNvSpPr txBox="1">
            <a:spLocks noGrp="1"/>
          </p:cNvSpPr>
          <p:nvPr>
            <p:ph type="title" idx="4294967295"/>
          </p:nvPr>
        </p:nvSpPr>
        <p:spPr>
          <a:xfrm>
            <a:off x="716255" y="337515"/>
            <a:ext cx="8124900" cy="11430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dk1"/>
              </a:buClr>
              <a:buFont typeface="Calibri"/>
              <a:buNone/>
            </a:pPr>
            <a:r>
              <a:rPr lang="es-ES" sz="3600">
                <a:solidFill>
                  <a:schemeClr val="dk1"/>
                </a:solidFill>
                <a:latin typeface="Questrial"/>
                <a:ea typeface="Questrial"/>
                <a:cs typeface="Questrial"/>
                <a:sym typeface="Questrial"/>
              </a:rPr>
              <a:t>Y</a:t>
            </a:r>
            <a:r>
              <a:rPr lang="es-ES" sz="3000">
                <a:solidFill>
                  <a:schemeClr val="dk1"/>
                </a:solidFill>
                <a:latin typeface="Questrial"/>
                <a:ea typeface="Questrial"/>
                <a:cs typeface="Questrial"/>
                <a:sym typeface="Questrial"/>
              </a:rPr>
              <a:t>OUNG </a:t>
            </a:r>
            <a:r>
              <a:rPr lang="es-ES" sz="3600">
                <a:solidFill>
                  <a:schemeClr val="dk1"/>
                </a:solidFill>
                <a:latin typeface="Questrial"/>
                <a:ea typeface="Questrial"/>
                <a:cs typeface="Questrial"/>
                <a:sym typeface="Questrial"/>
              </a:rPr>
              <a:t>W</a:t>
            </a:r>
            <a:r>
              <a:rPr lang="es-ES" sz="3000">
                <a:solidFill>
                  <a:schemeClr val="dk1"/>
                </a:solidFill>
                <a:latin typeface="Questrial"/>
                <a:ea typeface="Questrial"/>
                <a:cs typeface="Questrial"/>
                <a:sym typeface="Questrial"/>
              </a:rPr>
              <a:t>OMEN   </a:t>
            </a:r>
            <a:endParaRPr sz="3000">
              <a:solidFill>
                <a:schemeClr val="dk1"/>
              </a:solidFill>
              <a:latin typeface="Questrial"/>
              <a:ea typeface="Questrial"/>
              <a:cs typeface="Questrial"/>
              <a:sym typeface="Questrial"/>
            </a:endParaRPr>
          </a:p>
          <a:p>
            <a:pPr marL="342900" lvl="0" indent="-342900" algn="r" rtl="0">
              <a:spcBef>
                <a:spcPts val="320"/>
              </a:spcBef>
              <a:spcAft>
                <a:spcPts val="0"/>
              </a:spcAft>
              <a:buClr>
                <a:schemeClr val="dk1"/>
              </a:buClr>
              <a:buFont typeface="Arial"/>
              <a:buNone/>
            </a:pPr>
            <a:r>
              <a:rPr lang="es-ES" sz="2200">
                <a:solidFill>
                  <a:schemeClr val="dk1"/>
                </a:solidFill>
                <a:latin typeface="Questrial"/>
                <a:ea typeface="Questrial"/>
                <a:cs typeface="Questrial"/>
                <a:sym typeface="Questrial"/>
              </a:rPr>
              <a:t>SEXUAL ABUSE VICTIMS </a:t>
            </a:r>
            <a:endParaRPr sz="2200">
              <a:solidFill>
                <a:schemeClr val="dk1"/>
              </a:solidFill>
              <a:latin typeface="Questrial"/>
              <a:ea typeface="Questrial"/>
              <a:cs typeface="Questrial"/>
              <a:sym typeface="Questrial"/>
            </a:endParaRPr>
          </a:p>
          <a:p>
            <a:pPr marL="342900" lvl="0" indent="-342900" algn="r" rtl="0">
              <a:spcBef>
                <a:spcPts val="320"/>
              </a:spcBef>
              <a:spcAft>
                <a:spcPts val="0"/>
              </a:spcAft>
              <a:buClr>
                <a:schemeClr val="dk1"/>
              </a:buClr>
              <a:buFont typeface="Arial"/>
              <a:buNone/>
            </a:pPr>
            <a:r>
              <a:rPr lang="es-ES" sz="2200">
                <a:solidFill>
                  <a:schemeClr val="dk1"/>
                </a:solidFill>
                <a:latin typeface="Questrial"/>
                <a:ea typeface="Questrial"/>
                <a:cs typeface="Questrial"/>
                <a:sym typeface="Questrial"/>
              </a:rPr>
              <a:t>SINCE 2014</a:t>
            </a:r>
            <a:endParaRPr sz="2200">
              <a:solidFill>
                <a:schemeClr val="dk1"/>
              </a:solidFill>
              <a:latin typeface="Questrial"/>
              <a:ea typeface="Questrial"/>
              <a:cs typeface="Questrial"/>
              <a:sym typeface="Questrial"/>
            </a:endParaRPr>
          </a:p>
        </p:txBody>
      </p:sp>
      <p:pic>
        <p:nvPicPr>
          <p:cNvPr id="437" name="Google Shape;437;p68"/>
          <p:cNvPicPr preferRelativeResize="0"/>
          <p:nvPr/>
        </p:nvPicPr>
        <p:blipFill rotWithShape="1">
          <a:blip r:embed="rId4">
            <a:alphaModFix amt="13000"/>
          </a:blip>
          <a:srcRect r="97152"/>
          <a:stretch/>
        </p:blipFill>
        <p:spPr>
          <a:xfrm>
            <a:off x="0" y="0"/>
            <a:ext cx="171452" cy="6857998"/>
          </a:xfrm>
          <a:prstGeom prst="rect">
            <a:avLst/>
          </a:prstGeom>
          <a:noFill/>
          <a:ln>
            <a:noFill/>
          </a:ln>
          <a:effectLst>
            <a:outerShdw blurRad="57150" dist="19050" dir="5400000" algn="bl" rotWithShape="0">
              <a:srgbClr val="000000">
                <a:alpha val="56000"/>
              </a:srgbClr>
            </a:outerShdw>
          </a:effectLst>
        </p:spPr>
      </p:pic>
      <p:pic>
        <p:nvPicPr>
          <p:cNvPr id="438" name="Google Shape;438;p68"/>
          <p:cNvPicPr preferRelativeResize="0"/>
          <p:nvPr/>
        </p:nvPicPr>
        <p:blipFill rotWithShape="1">
          <a:blip r:embed="rId4">
            <a:alphaModFix amt="13000"/>
          </a:blip>
          <a:srcRect l="98125"/>
          <a:stretch/>
        </p:blipFill>
        <p:spPr>
          <a:xfrm>
            <a:off x="8972551" y="0"/>
            <a:ext cx="171452" cy="6857998"/>
          </a:xfrm>
          <a:prstGeom prst="rect">
            <a:avLst/>
          </a:prstGeom>
          <a:noFill/>
          <a:ln>
            <a:noFill/>
          </a:ln>
          <a:effectLst>
            <a:outerShdw blurRad="57150" dist="19050" dir="5400000" algn="bl" rotWithShape="0">
              <a:srgbClr val="000000">
                <a:alpha val="56000"/>
              </a:srgbClr>
            </a:outerShdw>
          </a:effectLst>
        </p:spPr>
      </p:pic>
      <p:pic>
        <p:nvPicPr>
          <p:cNvPr id="439" name="Google Shape;439;p68"/>
          <p:cNvPicPr preferRelativeResize="0"/>
          <p:nvPr/>
        </p:nvPicPr>
        <p:blipFill rotWithShape="1">
          <a:blip r:embed="rId4">
            <a:alphaModFix amt="13000"/>
          </a:blip>
          <a:srcRect/>
          <a:stretch/>
        </p:blipFill>
        <p:spPr>
          <a:xfrm rot="-5400000">
            <a:off x="1006762" y="1816276"/>
            <a:ext cx="3385699" cy="4416149"/>
          </a:xfrm>
          <a:prstGeom prst="rect">
            <a:avLst/>
          </a:prstGeom>
          <a:noFill/>
          <a:ln>
            <a:noFill/>
          </a:ln>
          <a:effectLst>
            <a:outerShdw blurRad="57150" dist="19050" dir="5400000" algn="bl" rotWithShape="0">
              <a:srgbClr val="000000">
                <a:alpha val="56000"/>
              </a:srgbClr>
            </a:outerShdw>
          </a:effectLst>
        </p:spPr>
      </p:pic>
      <p:pic>
        <p:nvPicPr>
          <p:cNvPr id="440" name="Google Shape;440;p68"/>
          <p:cNvPicPr preferRelativeResize="0"/>
          <p:nvPr/>
        </p:nvPicPr>
        <p:blipFill rotWithShape="1">
          <a:blip r:embed="rId5">
            <a:alphaModFix/>
          </a:blip>
          <a:srcRect l="5205" t="12595" r="17100"/>
          <a:stretch/>
        </p:blipFill>
        <p:spPr>
          <a:xfrm>
            <a:off x="561925" y="2421062"/>
            <a:ext cx="4275374" cy="32065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pic>
        <p:nvPicPr>
          <p:cNvPr id="446" name="Google Shape;446;p69"/>
          <p:cNvPicPr preferRelativeResize="0"/>
          <p:nvPr/>
        </p:nvPicPr>
        <p:blipFill rotWithShape="1">
          <a:blip r:embed="rId3">
            <a:alphaModFix amt="13000"/>
          </a:blip>
          <a:srcRect/>
          <a:stretch/>
        </p:blipFill>
        <p:spPr>
          <a:xfrm rot="-5400000">
            <a:off x="1005325" y="1609726"/>
            <a:ext cx="3385699" cy="4416149"/>
          </a:xfrm>
          <a:prstGeom prst="rect">
            <a:avLst/>
          </a:prstGeom>
          <a:noFill/>
          <a:ln>
            <a:noFill/>
          </a:ln>
          <a:effectLst>
            <a:outerShdw blurRad="57150" dist="19050" dir="5400000" algn="bl" rotWithShape="0">
              <a:srgbClr val="000000">
                <a:alpha val="56000"/>
              </a:srgbClr>
            </a:outerShdw>
          </a:effectLst>
        </p:spPr>
      </p:pic>
      <p:pic>
        <p:nvPicPr>
          <p:cNvPr id="447" name="Google Shape;447;p69" descr="Arte Pro 16en.jpg"/>
          <p:cNvPicPr preferRelativeResize="0"/>
          <p:nvPr/>
        </p:nvPicPr>
        <p:blipFill rotWithShape="1">
          <a:blip r:embed="rId4">
            <a:alphaModFix/>
          </a:blip>
          <a:srcRect r="10"/>
          <a:stretch/>
        </p:blipFill>
        <p:spPr>
          <a:xfrm>
            <a:off x="561951" y="2195301"/>
            <a:ext cx="4275300" cy="3252600"/>
          </a:xfrm>
          <a:prstGeom prst="rect">
            <a:avLst/>
          </a:prstGeom>
          <a:noFill/>
          <a:ln>
            <a:noFill/>
          </a:ln>
        </p:spPr>
      </p:pic>
      <p:sp>
        <p:nvSpPr>
          <p:cNvPr id="448" name="Google Shape;448;p69"/>
          <p:cNvSpPr txBox="1">
            <a:spLocks noGrp="1"/>
          </p:cNvSpPr>
          <p:nvPr>
            <p:ph type="title" idx="4294967295"/>
          </p:nvPr>
        </p:nvSpPr>
        <p:spPr>
          <a:xfrm>
            <a:off x="561950" y="274650"/>
            <a:ext cx="8124900" cy="11430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Clr>
                <a:schemeClr val="dk1"/>
              </a:buClr>
              <a:buFont typeface="Calibri"/>
              <a:buNone/>
            </a:pPr>
            <a:r>
              <a:rPr lang="es-ES" sz="3600">
                <a:solidFill>
                  <a:schemeClr val="dk1"/>
                </a:solidFill>
                <a:latin typeface="Questrial"/>
                <a:ea typeface="Questrial"/>
                <a:cs typeface="Questrial"/>
                <a:sym typeface="Questrial"/>
              </a:rPr>
              <a:t>C</a:t>
            </a:r>
            <a:r>
              <a:rPr lang="es-ES" sz="3000">
                <a:solidFill>
                  <a:schemeClr val="dk1"/>
                </a:solidFill>
                <a:latin typeface="Questrial"/>
                <a:ea typeface="Questrial"/>
                <a:cs typeface="Questrial"/>
                <a:sym typeface="Questrial"/>
              </a:rPr>
              <a:t>HILDREN </a:t>
            </a:r>
            <a:r>
              <a:rPr lang="es-ES" sz="3600">
                <a:solidFill>
                  <a:schemeClr val="dk1"/>
                </a:solidFill>
                <a:latin typeface="Questrial"/>
                <a:ea typeface="Questrial"/>
                <a:cs typeface="Questrial"/>
                <a:sym typeface="Questrial"/>
              </a:rPr>
              <a:t>B</a:t>
            </a:r>
            <a:r>
              <a:rPr lang="es-ES" sz="3000">
                <a:solidFill>
                  <a:schemeClr val="dk1"/>
                </a:solidFill>
                <a:latin typeface="Questrial"/>
                <a:ea typeface="Questrial"/>
                <a:cs typeface="Questrial"/>
                <a:sym typeface="Questrial"/>
              </a:rPr>
              <a:t>ORN IN </a:t>
            </a:r>
            <a:r>
              <a:rPr lang="es-ES" sz="3600">
                <a:solidFill>
                  <a:schemeClr val="dk1"/>
                </a:solidFill>
                <a:latin typeface="Questrial"/>
                <a:ea typeface="Questrial"/>
                <a:cs typeface="Questrial"/>
                <a:sym typeface="Questrial"/>
              </a:rPr>
              <a:t>P</a:t>
            </a:r>
            <a:r>
              <a:rPr lang="es-ES" sz="3000">
                <a:solidFill>
                  <a:schemeClr val="dk1"/>
                </a:solidFill>
                <a:latin typeface="Questrial"/>
                <a:ea typeface="Questrial"/>
                <a:cs typeface="Questrial"/>
                <a:sym typeface="Questrial"/>
              </a:rPr>
              <a:t>RISON   </a:t>
            </a:r>
            <a:endParaRPr sz="2200">
              <a:solidFill>
                <a:schemeClr val="dk1"/>
              </a:solidFill>
              <a:latin typeface="Questrial"/>
              <a:ea typeface="Questrial"/>
              <a:cs typeface="Questrial"/>
              <a:sym typeface="Questrial"/>
            </a:endParaRPr>
          </a:p>
          <a:p>
            <a:pPr marL="0" lvl="0" indent="0" algn="r" rtl="0">
              <a:spcBef>
                <a:spcPts val="0"/>
              </a:spcBef>
              <a:spcAft>
                <a:spcPts val="0"/>
              </a:spcAft>
              <a:buClr>
                <a:schemeClr val="dk1"/>
              </a:buClr>
              <a:buSzPts val="1100"/>
              <a:buFont typeface="Arial"/>
              <a:buNone/>
            </a:pPr>
            <a:r>
              <a:rPr lang="es-ES" sz="2200">
                <a:solidFill>
                  <a:schemeClr val="dk1"/>
                </a:solidFill>
                <a:latin typeface="Questrial"/>
                <a:ea typeface="Questrial"/>
                <a:cs typeface="Questrial"/>
                <a:sym typeface="Questrial"/>
              </a:rPr>
              <a:t>SINCE 2015</a:t>
            </a:r>
            <a:endParaRPr sz="2200">
              <a:solidFill>
                <a:schemeClr val="dk1"/>
              </a:solidFill>
              <a:latin typeface="Questrial"/>
              <a:ea typeface="Questrial"/>
              <a:cs typeface="Questrial"/>
              <a:sym typeface="Questrial"/>
            </a:endParaRPr>
          </a:p>
        </p:txBody>
      </p:sp>
      <p:sp>
        <p:nvSpPr>
          <p:cNvPr id="449" name="Google Shape;449;p69"/>
          <p:cNvSpPr txBox="1"/>
          <p:nvPr/>
        </p:nvSpPr>
        <p:spPr>
          <a:xfrm>
            <a:off x="126450" y="7400475"/>
            <a:ext cx="8891100" cy="565200"/>
          </a:xfrm>
          <a:prstGeom prst="rect">
            <a:avLst/>
          </a:prstGeom>
          <a:noFill/>
          <a:ln>
            <a:noFill/>
          </a:ln>
        </p:spPr>
        <p:txBody>
          <a:bodyPr spcFirstLastPara="1" wrap="square" lIns="91425" tIns="91425" rIns="91425" bIns="91425" anchor="ctr" anchorCtr="0">
            <a:noAutofit/>
          </a:bodyPr>
          <a:lstStyle/>
          <a:p>
            <a:pPr marL="0" marR="139700" lvl="0" indent="0" algn="ctr" rtl="0">
              <a:lnSpc>
                <a:spcPct val="115000"/>
              </a:lnSpc>
              <a:spcBef>
                <a:spcPts val="2000"/>
              </a:spcBef>
              <a:spcAft>
                <a:spcPts val="800"/>
              </a:spcAft>
              <a:buNone/>
            </a:pPr>
            <a:r>
              <a:rPr lang="es-ES" sz="700" u="sng">
                <a:solidFill>
                  <a:srgbClr val="000000"/>
                </a:solidFill>
                <a:highlight>
                  <a:srgbClr val="FFFFFF"/>
                </a:highlight>
                <a:hlinkClick r:id="rId5"/>
              </a:rPr>
              <a:t>Human Rights Watch / Prison Conditions Mexico	</a:t>
            </a:r>
            <a:r>
              <a:rPr lang="es-ES" sz="700">
                <a:solidFill>
                  <a:srgbClr val="000000"/>
                </a:solidFill>
                <a:highlight>
                  <a:srgbClr val="FFFFFF"/>
                </a:highlight>
              </a:rPr>
              <a:t>World Prison Brief / Mexico	National System for Integral Family Development – DIF	National Institute of Statistics and Geography – INEGI</a:t>
            </a:r>
            <a:endParaRPr sz="700">
              <a:solidFill>
                <a:srgbClr val="000000"/>
              </a:solidFill>
              <a:highlight>
                <a:srgbClr val="FFFFFF"/>
              </a:highlight>
            </a:endParaRPr>
          </a:p>
        </p:txBody>
      </p:sp>
      <p:pic>
        <p:nvPicPr>
          <p:cNvPr id="450" name="Google Shape;450;p69"/>
          <p:cNvPicPr preferRelativeResize="0"/>
          <p:nvPr/>
        </p:nvPicPr>
        <p:blipFill rotWithShape="1">
          <a:blip r:embed="rId3">
            <a:alphaModFix amt="13000"/>
          </a:blip>
          <a:srcRect r="97152"/>
          <a:stretch/>
        </p:blipFill>
        <p:spPr>
          <a:xfrm>
            <a:off x="0" y="0"/>
            <a:ext cx="171452" cy="6857998"/>
          </a:xfrm>
          <a:prstGeom prst="rect">
            <a:avLst/>
          </a:prstGeom>
          <a:noFill/>
          <a:ln>
            <a:noFill/>
          </a:ln>
          <a:effectLst>
            <a:outerShdw blurRad="57150" dist="19050" dir="5400000" algn="bl" rotWithShape="0">
              <a:srgbClr val="000000">
                <a:alpha val="56000"/>
              </a:srgbClr>
            </a:outerShdw>
          </a:effectLst>
        </p:spPr>
      </p:pic>
      <p:pic>
        <p:nvPicPr>
          <p:cNvPr id="451" name="Google Shape;451;p69"/>
          <p:cNvPicPr preferRelativeResize="0"/>
          <p:nvPr/>
        </p:nvPicPr>
        <p:blipFill rotWithShape="1">
          <a:blip r:embed="rId3">
            <a:alphaModFix amt="13000"/>
          </a:blip>
          <a:srcRect l="98125"/>
          <a:stretch/>
        </p:blipFill>
        <p:spPr>
          <a:xfrm>
            <a:off x="8972551" y="0"/>
            <a:ext cx="171452" cy="6857998"/>
          </a:xfrm>
          <a:prstGeom prst="rect">
            <a:avLst/>
          </a:prstGeom>
          <a:noFill/>
          <a:ln>
            <a:noFill/>
          </a:ln>
          <a:effectLst>
            <a:outerShdw blurRad="57150" dist="19050" dir="5400000" algn="bl" rotWithShape="0">
              <a:srgbClr val="000000">
                <a:alpha val="56000"/>
              </a:srgbClr>
            </a:outerShdw>
          </a:effectLst>
        </p:spPr>
      </p:pic>
      <p:sp>
        <p:nvSpPr>
          <p:cNvPr id="452" name="Google Shape;452;p69"/>
          <p:cNvSpPr txBox="1"/>
          <p:nvPr/>
        </p:nvSpPr>
        <p:spPr>
          <a:xfrm>
            <a:off x="5144500" y="2304325"/>
            <a:ext cx="3520800" cy="2950800"/>
          </a:xfrm>
          <a:prstGeom prst="rect">
            <a:avLst/>
          </a:prstGeom>
          <a:noFill/>
          <a:ln>
            <a:noFill/>
          </a:ln>
        </p:spPr>
        <p:txBody>
          <a:bodyPr spcFirstLastPara="1" wrap="square" lIns="91425" tIns="45700" rIns="91425" bIns="45700" anchor="t" anchorCtr="0">
            <a:noAutofit/>
          </a:bodyPr>
          <a:lstStyle/>
          <a:p>
            <a:pPr marL="0" lvl="0" indent="0" algn="l" rtl="0">
              <a:spcBef>
                <a:spcPts val="320"/>
              </a:spcBef>
              <a:spcAft>
                <a:spcPts val="0"/>
              </a:spcAft>
              <a:buClr>
                <a:schemeClr val="dk1"/>
              </a:buClr>
              <a:buFont typeface="Arial"/>
              <a:buNone/>
            </a:pPr>
            <a:r>
              <a:rPr lang="es-ES">
                <a:solidFill>
                  <a:schemeClr val="dk1"/>
                </a:solidFill>
                <a:latin typeface="Questrial"/>
                <a:ea typeface="Questrial"/>
                <a:cs typeface="Questrial"/>
                <a:sym typeface="Questrial"/>
              </a:rPr>
              <a:t>EARLY CHILDHOOD IN RECLUSION </a:t>
            </a:r>
            <a:endParaRPr>
              <a:solidFill>
                <a:schemeClr val="dk1"/>
              </a:solidFill>
              <a:latin typeface="Questrial"/>
              <a:ea typeface="Questrial"/>
              <a:cs typeface="Questrial"/>
              <a:sym typeface="Questrial"/>
            </a:endParaRPr>
          </a:p>
          <a:p>
            <a:pPr marL="0" lvl="0" indent="0" algn="l" rtl="0">
              <a:spcBef>
                <a:spcPts val="320"/>
              </a:spcBef>
              <a:spcAft>
                <a:spcPts val="0"/>
              </a:spcAft>
              <a:buClr>
                <a:schemeClr val="dk1"/>
              </a:buClr>
              <a:buFont typeface="Arial"/>
              <a:buNone/>
            </a:pPr>
            <a:endParaRPr>
              <a:solidFill>
                <a:schemeClr val="dk1"/>
              </a:solidFill>
              <a:latin typeface="Questrial"/>
              <a:ea typeface="Questrial"/>
              <a:cs typeface="Questrial"/>
              <a:sym typeface="Questrial"/>
            </a:endParaRPr>
          </a:p>
          <a:p>
            <a:pPr marL="0" lvl="0" indent="0" algn="l" rtl="0">
              <a:spcBef>
                <a:spcPts val="320"/>
              </a:spcBef>
              <a:spcAft>
                <a:spcPts val="0"/>
              </a:spcAft>
              <a:buClr>
                <a:schemeClr val="dk1"/>
              </a:buClr>
              <a:buFont typeface="Arial"/>
              <a:buNone/>
            </a:pPr>
            <a:r>
              <a:rPr lang="es-ES">
                <a:solidFill>
                  <a:schemeClr val="dk1"/>
                </a:solidFill>
                <a:latin typeface="Questrial"/>
                <a:ea typeface="Questrial"/>
                <a:cs typeface="Questrial"/>
                <a:sym typeface="Questrial"/>
              </a:rPr>
              <a:t>VIOLENCE</a:t>
            </a:r>
            <a:endParaRPr>
              <a:solidFill>
                <a:schemeClr val="dk1"/>
              </a:solidFill>
              <a:latin typeface="Questrial"/>
              <a:ea typeface="Questrial"/>
              <a:cs typeface="Questrial"/>
              <a:sym typeface="Questrial"/>
            </a:endParaRPr>
          </a:p>
          <a:p>
            <a:pPr marL="0" lvl="0" indent="0" algn="l" rtl="0">
              <a:spcBef>
                <a:spcPts val="320"/>
              </a:spcBef>
              <a:spcAft>
                <a:spcPts val="0"/>
              </a:spcAft>
              <a:buClr>
                <a:schemeClr val="dk1"/>
              </a:buClr>
              <a:buFont typeface="Arial"/>
              <a:buNone/>
            </a:pPr>
            <a:endParaRPr>
              <a:solidFill>
                <a:schemeClr val="dk1"/>
              </a:solidFill>
              <a:latin typeface="Questrial"/>
              <a:ea typeface="Questrial"/>
              <a:cs typeface="Questrial"/>
              <a:sym typeface="Questrial"/>
            </a:endParaRPr>
          </a:p>
          <a:p>
            <a:pPr marL="0" lvl="0" indent="0" algn="l" rtl="0">
              <a:spcBef>
                <a:spcPts val="320"/>
              </a:spcBef>
              <a:spcAft>
                <a:spcPts val="0"/>
              </a:spcAft>
              <a:buClr>
                <a:schemeClr val="dk1"/>
              </a:buClr>
              <a:buFont typeface="Arial"/>
              <a:buNone/>
            </a:pPr>
            <a:r>
              <a:rPr lang="es-ES">
                <a:solidFill>
                  <a:schemeClr val="dk1"/>
                </a:solidFill>
                <a:latin typeface="Questrial"/>
                <a:ea typeface="Questrial"/>
                <a:cs typeface="Questrial"/>
                <a:sym typeface="Questrial"/>
              </a:rPr>
              <a:t>SUBSTANCE ABUSE </a:t>
            </a:r>
            <a:endParaRPr>
              <a:solidFill>
                <a:schemeClr val="dk1"/>
              </a:solidFill>
              <a:latin typeface="Questrial"/>
              <a:ea typeface="Questrial"/>
              <a:cs typeface="Questrial"/>
              <a:sym typeface="Questrial"/>
            </a:endParaRPr>
          </a:p>
          <a:p>
            <a:pPr marL="0" lvl="0" indent="0" algn="l" rtl="0">
              <a:spcBef>
                <a:spcPts val="320"/>
              </a:spcBef>
              <a:spcAft>
                <a:spcPts val="0"/>
              </a:spcAft>
              <a:buClr>
                <a:schemeClr val="dk1"/>
              </a:buClr>
              <a:buFont typeface="Arial"/>
              <a:buNone/>
            </a:pPr>
            <a:endParaRPr>
              <a:solidFill>
                <a:schemeClr val="dk1"/>
              </a:solidFill>
              <a:latin typeface="Questrial"/>
              <a:ea typeface="Questrial"/>
              <a:cs typeface="Questrial"/>
              <a:sym typeface="Questrial"/>
            </a:endParaRPr>
          </a:p>
          <a:p>
            <a:pPr marL="0" lvl="0" indent="0" algn="l" rtl="0">
              <a:spcBef>
                <a:spcPts val="320"/>
              </a:spcBef>
              <a:spcAft>
                <a:spcPts val="0"/>
              </a:spcAft>
              <a:buClr>
                <a:schemeClr val="dk1"/>
              </a:buClr>
              <a:buFont typeface="Arial"/>
              <a:buNone/>
            </a:pPr>
            <a:r>
              <a:rPr lang="es-ES">
                <a:solidFill>
                  <a:schemeClr val="dk1"/>
                </a:solidFill>
                <a:latin typeface="Questrial"/>
                <a:ea typeface="Questrial"/>
                <a:cs typeface="Questrial"/>
                <a:sym typeface="Questrial"/>
              </a:rPr>
              <a:t>NO BEDS </a:t>
            </a:r>
            <a:endParaRPr>
              <a:solidFill>
                <a:schemeClr val="dk1"/>
              </a:solidFill>
              <a:latin typeface="Questrial"/>
              <a:ea typeface="Questrial"/>
              <a:cs typeface="Questrial"/>
              <a:sym typeface="Questrial"/>
            </a:endParaRPr>
          </a:p>
          <a:p>
            <a:pPr marL="0" lvl="0" indent="0" algn="l" rtl="0">
              <a:spcBef>
                <a:spcPts val="320"/>
              </a:spcBef>
              <a:spcAft>
                <a:spcPts val="0"/>
              </a:spcAft>
              <a:buClr>
                <a:schemeClr val="dk1"/>
              </a:buClr>
              <a:buFont typeface="Arial"/>
              <a:buNone/>
            </a:pPr>
            <a:endParaRPr>
              <a:solidFill>
                <a:schemeClr val="dk1"/>
              </a:solidFill>
              <a:latin typeface="Questrial"/>
              <a:ea typeface="Questrial"/>
              <a:cs typeface="Questrial"/>
              <a:sym typeface="Questrial"/>
            </a:endParaRPr>
          </a:p>
          <a:p>
            <a:pPr marL="0" lvl="0" indent="0" algn="l" rtl="0">
              <a:spcBef>
                <a:spcPts val="320"/>
              </a:spcBef>
              <a:spcAft>
                <a:spcPts val="0"/>
              </a:spcAft>
              <a:buClr>
                <a:schemeClr val="dk1"/>
              </a:buClr>
              <a:buFont typeface="Arial"/>
              <a:buNone/>
            </a:pPr>
            <a:r>
              <a:rPr lang="es-ES">
                <a:solidFill>
                  <a:schemeClr val="dk1"/>
                </a:solidFill>
                <a:latin typeface="Questrial"/>
                <a:ea typeface="Questrial"/>
                <a:cs typeface="Questrial"/>
                <a:sym typeface="Questrial"/>
              </a:rPr>
              <a:t>NO FOOD </a:t>
            </a:r>
            <a:endParaRPr>
              <a:solidFill>
                <a:schemeClr val="dk1"/>
              </a:solidFill>
              <a:latin typeface="Questrial"/>
              <a:ea typeface="Questrial"/>
              <a:cs typeface="Questrial"/>
              <a:sym typeface="Questrial"/>
            </a:endParaRPr>
          </a:p>
          <a:p>
            <a:pPr marL="0" lvl="0" indent="0" algn="l" rtl="0">
              <a:spcBef>
                <a:spcPts val="320"/>
              </a:spcBef>
              <a:spcAft>
                <a:spcPts val="0"/>
              </a:spcAft>
              <a:buClr>
                <a:schemeClr val="dk1"/>
              </a:buClr>
              <a:buFont typeface="Arial"/>
              <a:buNone/>
            </a:pPr>
            <a:endParaRPr>
              <a:solidFill>
                <a:schemeClr val="dk1"/>
              </a:solidFill>
              <a:latin typeface="Questrial"/>
              <a:ea typeface="Questrial"/>
              <a:cs typeface="Questrial"/>
              <a:sym typeface="Questrial"/>
            </a:endParaRPr>
          </a:p>
          <a:p>
            <a:pPr marL="0" lvl="0" indent="0" algn="l" rtl="0">
              <a:spcBef>
                <a:spcPts val="320"/>
              </a:spcBef>
              <a:spcAft>
                <a:spcPts val="0"/>
              </a:spcAft>
              <a:buClr>
                <a:schemeClr val="dk1"/>
              </a:buClr>
              <a:buFont typeface="Arial"/>
              <a:buNone/>
            </a:pPr>
            <a:r>
              <a:rPr lang="es-ES">
                <a:solidFill>
                  <a:schemeClr val="dk1"/>
                </a:solidFill>
                <a:latin typeface="Questrial"/>
                <a:ea typeface="Questrial"/>
                <a:cs typeface="Questrial"/>
                <a:sym typeface="Questrial"/>
              </a:rPr>
              <a:t>OVERPOPULATION </a:t>
            </a:r>
            <a:endParaRPr>
              <a:solidFill>
                <a:schemeClr val="dk1"/>
              </a:solidFill>
              <a:latin typeface="Questrial"/>
              <a:ea typeface="Questrial"/>
              <a:cs typeface="Questrial"/>
              <a:sym typeface="Questrial"/>
            </a:endParaRPr>
          </a:p>
          <a:p>
            <a:pPr marL="0" lvl="0" indent="0" algn="just" rtl="0">
              <a:lnSpc>
                <a:spcPct val="115000"/>
              </a:lnSpc>
              <a:spcBef>
                <a:spcPts val="0"/>
              </a:spcBef>
              <a:spcAft>
                <a:spcPts val="1000"/>
              </a:spcAft>
              <a:buSzPts val="1100"/>
              <a:buNone/>
            </a:pPr>
            <a:endParaRPr>
              <a:solidFill>
                <a:schemeClr val="dk1"/>
              </a:solidFill>
              <a:latin typeface="Questrial"/>
              <a:ea typeface="Questrial"/>
              <a:cs typeface="Questrial"/>
              <a:sym typeface="Questrial"/>
            </a:endParaRPr>
          </a:p>
        </p:txBody>
      </p:sp>
      <p:sp>
        <p:nvSpPr>
          <p:cNvPr id="453" name="Google Shape;453;p69"/>
          <p:cNvSpPr txBox="1"/>
          <p:nvPr/>
        </p:nvSpPr>
        <p:spPr>
          <a:xfrm>
            <a:off x="561975" y="5549900"/>
            <a:ext cx="8124900" cy="565200"/>
          </a:xfrm>
          <a:prstGeom prst="rect">
            <a:avLst/>
          </a:prstGeom>
          <a:noFill/>
          <a:ln>
            <a:noFill/>
          </a:ln>
        </p:spPr>
        <p:txBody>
          <a:bodyPr spcFirstLastPara="1" wrap="square" lIns="91425" tIns="91425" rIns="91425" bIns="91425" anchor="t" anchorCtr="0">
            <a:noAutofit/>
          </a:bodyPr>
          <a:lstStyle/>
          <a:p>
            <a:pPr marL="0" lvl="0" indent="0" algn="l" rtl="0">
              <a:spcBef>
                <a:spcPts val="320"/>
              </a:spcBef>
              <a:spcAft>
                <a:spcPts val="0"/>
              </a:spcAft>
              <a:buNone/>
            </a:pPr>
            <a:r>
              <a:rPr lang="es-ES">
                <a:solidFill>
                  <a:schemeClr val="dk1"/>
                </a:solidFill>
                <a:latin typeface="Questrial"/>
                <a:ea typeface="Questrial"/>
                <a:cs typeface="Questrial"/>
                <a:sym typeface="Questrial"/>
              </a:rPr>
              <a:t>*Reality inside prison violates the Standard Minimum Rules for the Treatment of Prisoners according to the UN</a:t>
            </a:r>
            <a:endParaRPr/>
          </a:p>
        </p:txBody>
      </p:sp>
    </p:spTree>
  </p:cSld>
  <p:clrMapOvr>
    <a:masterClrMapping/>
  </p:clrMapOvr>
</p:sld>
</file>

<file path=ppt/theme/theme1.xml><?xml version="1.0" encoding="utf-8"?>
<a:theme xmlns:a="http://schemas.openxmlformats.org/drawingml/2006/main" name="Tema de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e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770</Words>
  <Application>Microsoft Office PowerPoint</Application>
  <PresentationFormat>Presentación en pantalla (4:3)</PresentationFormat>
  <Paragraphs>118</Paragraphs>
  <Slides>20</Slides>
  <Notes>20</Notes>
  <HiddenSlides>0</HiddenSlides>
  <MMClips>0</MMClips>
  <ScaleCrop>false</ScaleCrop>
  <HeadingPairs>
    <vt:vector size="6" baseType="variant">
      <vt:variant>
        <vt:lpstr>Fuentes usadas</vt:lpstr>
      </vt:variant>
      <vt:variant>
        <vt:i4>7</vt:i4>
      </vt:variant>
      <vt:variant>
        <vt:lpstr>Tema</vt:lpstr>
      </vt:variant>
      <vt:variant>
        <vt:i4>5</vt:i4>
      </vt:variant>
      <vt:variant>
        <vt:lpstr>Títulos de diapositiva</vt:lpstr>
      </vt:variant>
      <vt:variant>
        <vt:i4>20</vt:i4>
      </vt:variant>
    </vt:vector>
  </HeadingPairs>
  <TitlesOfParts>
    <vt:vector size="32" baseType="lpstr">
      <vt:lpstr>Arial</vt:lpstr>
      <vt:lpstr>Shadows Into Light</vt:lpstr>
      <vt:lpstr>Quicksand</vt:lpstr>
      <vt:lpstr>Questrial</vt:lpstr>
      <vt:lpstr>Calibri</vt:lpstr>
      <vt:lpstr>Helvetica Neue</vt:lpstr>
      <vt:lpstr>Galdeano</vt:lpstr>
      <vt:lpstr>Tema de Office</vt:lpstr>
      <vt:lpstr>Tema de Office</vt:lpstr>
      <vt:lpstr>Tema de Office</vt:lpstr>
      <vt:lpstr>Tema de Office</vt:lpstr>
      <vt:lpstr>Simple Light</vt:lpstr>
      <vt:lpstr>LUZ C PRO </vt:lpstr>
      <vt:lpstr>Presentación de PowerPoint</vt:lpstr>
      <vt:lpstr>Presentación de PowerPoint</vt:lpstr>
      <vt:lpstr>Presentación de PowerPoint</vt:lpstr>
      <vt:lpstr>Presentación de PowerPoint</vt:lpstr>
      <vt:lpstr>Presentación de PowerPoint</vt:lpstr>
      <vt:lpstr>VULNERABLE CHILDREN AND YOUTH SINCE 2014</vt:lpstr>
      <vt:lpstr>YOUNG WOMEN    SEXUAL ABUSE VICTIMS  SINCE 2014</vt:lpstr>
      <vt:lpstr>CHILDREN BORN IN PRISON    SINCE 2015</vt:lpstr>
      <vt:lpstr>ART AS A VEHICLE FOR POSITIVE CHANGE</vt:lpstr>
      <vt:lpstr>WORKSHOPS MINUTE BY MINUTE </vt:lpstr>
      <vt:lpstr>15m   MINDFULNESS EXERCISE TO START AND FINISH THE SESSION    </vt:lpstr>
      <vt:lpstr>45m   INTRODUCTION TO WORKSHOP THEORY </vt:lpstr>
      <vt:lpstr>60m  CREATIVE ACTIVITY </vt:lpstr>
      <vt:lpstr>30m  LUNCH</vt:lpstr>
      <vt:lpstr>RESULTS</vt:lpstr>
      <vt:lpstr>Presentación de PowerPoint</vt:lpstr>
      <vt:lpstr>TESTIMONIAL SILVIA, PEDAGOGUE IN SHELTER HOME FOR CHILDREN BORN IN PRISON  </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LUZ C PRO </dc:title>
  <cp:lastModifiedBy>Conde</cp:lastModifiedBy>
  <cp:revision>1</cp:revision>
  <dcterms:modified xsi:type="dcterms:W3CDTF">2020-05-23T16:56:13Z</dcterms:modified>
</cp:coreProperties>
</file>